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Lst>
  <p:notesMasterIdLst>
    <p:notesMasterId r:id="rId16"/>
  </p:notesMasterIdLst>
  <p:handoutMasterIdLst>
    <p:handoutMasterId r:id="rId17"/>
  </p:handoutMasterIdLst>
  <p:sldIdLst>
    <p:sldId id="401" r:id="rId5"/>
    <p:sldId id="402" r:id="rId6"/>
    <p:sldId id="413" r:id="rId7"/>
    <p:sldId id="405" r:id="rId8"/>
    <p:sldId id="407" r:id="rId9"/>
    <p:sldId id="406" r:id="rId10"/>
    <p:sldId id="408" r:id="rId11"/>
    <p:sldId id="409" r:id="rId12"/>
    <p:sldId id="410" r:id="rId13"/>
    <p:sldId id="411" r:id="rId14"/>
    <p:sldId id="412" r:id="rId15"/>
  </p:sldIdLst>
  <p:sldSz cx="12192000" cy="6858000"/>
  <p:notesSz cx="6858000" cy="9144000"/>
  <p:defaultTextStyle>
    <a:defPPr rtl="0">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72" userDrawn="1">
          <p15:clr>
            <a:srgbClr val="A4A3A4"/>
          </p15:clr>
        </p15:guide>
        <p15:guide id="3" pos="7008" userDrawn="1">
          <p15:clr>
            <a:srgbClr val="A4A3A4"/>
          </p15:clr>
        </p15:guide>
        <p15:guide id="4" orient="horz" pos="18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08" autoAdjust="0"/>
  </p:normalViewPr>
  <p:slideViewPr>
    <p:cSldViewPr snapToGrid="0">
      <p:cViewPr varScale="1">
        <p:scale>
          <a:sx n="111" d="100"/>
          <a:sy n="111" d="100"/>
        </p:scale>
        <p:origin x="594" y="78"/>
      </p:cViewPr>
      <p:guideLst>
        <p:guide orient="horz" pos="2160"/>
        <p:guide pos="672"/>
        <p:guide pos="7008"/>
        <p:guide orient="horz" pos="1824"/>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96" d="100"/>
          <a:sy n="96" d="100"/>
        </p:scale>
        <p:origin x="289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a:extLst>
              <a:ext uri="{FF2B5EF4-FFF2-40B4-BE49-F238E27FC236}">
                <a16:creationId xmlns:a16="http://schemas.microsoft.com/office/drawing/2014/main" id="{81E2188A-CD17-4E3E-AB0E-7A5017BF1B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l-PL"/>
          </a:p>
        </p:txBody>
      </p:sp>
      <p:sp>
        <p:nvSpPr>
          <p:cNvPr id="3" name="Data — symbol zastępczy 2">
            <a:extLst>
              <a:ext uri="{FF2B5EF4-FFF2-40B4-BE49-F238E27FC236}">
                <a16:creationId xmlns:a16="http://schemas.microsoft.com/office/drawing/2014/main" id="{C823D623-433B-4523-9829-805747DBC3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2E207F8-7B53-4A6D-8994-97FC102F4701}" type="datetime1">
              <a:rPr lang="pl-PL" smtClean="0"/>
              <a:t>20.02.2024</a:t>
            </a:fld>
            <a:endParaRPr lang="pl-PL"/>
          </a:p>
        </p:txBody>
      </p:sp>
      <p:sp>
        <p:nvSpPr>
          <p:cNvPr id="4" name="Stopka — symbol zastępczy 3">
            <a:extLst>
              <a:ext uri="{FF2B5EF4-FFF2-40B4-BE49-F238E27FC236}">
                <a16:creationId xmlns:a16="http://schemas.microsoft.com/office/drawing/2014/main" id="{9F2A1CC4-7C05-4403-B82F-FA1957CDFA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l-PL"/>
          </a:p>
        </p:txBody>
      </p:sp>
      <p:sp>
        <p:nvSpPr>
          <p:cNvPr id="5" name="Numer slajdu — symbol zastępczy 4">
            <a:extLst>
              <a:ext uri="{FF2B5EF4-FFF2-40B4-BE49-F238E27FC236}">
                <a16:creationId xmlns:a16="http://schemas.microsoft.com/office/drawing/2014/main" id="{3B9769E3-387F-4E51-9B72-40457A518A3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7460E3B-D3A0-4EBC-BAC3-B01E8FF895A8}" type="slidenum">
              <a:rPr lang="pl-PL" smtClean="0"/>
              <a:t>‹#›</a:t>
            </a:fld>
            <a:endParaRPr lang="pl-PL"/>
          </a:p>
        </p:txBody>
      </p:sp>
    </p:spTree>
    <p:extLst>
      <p:ext uri="{BB962C8B-B14F-4D97-AF65-F5344CB8AC3E}">
        <p14:creationId xmlns:p14="http://schemas.microsoft.com/office/powerpoint/2010/main" val="2050158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l-PL" noProof="0"/>
          </a:p>
        </p:txBody>
      </p:sp>
      <p:sp>
        <p:nvSpPr>
          <p:cNvPr id="3" name="Data — symbol zastępcz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1D35F0-82BF-4711-A2FE-537DD65FF984}" type="datetime1">
              <a:rPr lang="pl-PL" smtClean="0"/>
              <a:pPr/>
              <a:t>20.02.2024</a:t>
            </a:fld>
            <a:endParaRPr lang="pl-PL" dirty="0"/>
          </a:p>
        </p:txBody>
      </p:sp>
      <p:sp>
        <p:nvSpPr>
          <p:cNvPr id="4" name="Obraz slajdu — symbol zastępcz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l-PL" noProof="0"/>
          </a:p>
        </p:txBody>
      </p:sp>
      <p:sp>
        <p:nvSpPr>
          <p:cNvPr id="5" name="Notatki — symbol zastępcz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6" name="Stopka — symbol zastępcz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l-PL" noProof="0"/>
          </a:p>
        </p:txBody>
      </p:sp>
      <p:sp>
        <p:nvSpPr>
          <p:cNvPr id="7" name="Numer slajdu — symbol zastępcz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D0EDF81-139F-488C-872B-4720FBA6BF98}" type="slidenum">
              <a:rPr lang="pl-PL" noProof="0" smtClean="0"/>
              <a:t>‹#›</a:t>
            </a:fld>
            <a:endParaRPr lang="pl-PL" noProof="0"/>
          </a:p>
        </p:txBody>
      </p:sp>
    </p:spTree>
    <p:extLst>
      <p:ext uri="{BB962C8B-B14F-4D97-AF65-F5344CB8AC3E}">
        <p14:creationId xmlns:p14="http://schemas.microsoft.com/office/powerpoint/2010/main" val="34647072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5"/>
          </p:nvPr>
        </p:nvSpPr>
        <p:spPr/>
        <p:txBody>
          <a:bodyPr rtlCol="0"/>
          <a:lstStyle/>
          <a:p>
            <a:pPr rtl="0"/>
            <a:fld id="{0D0EDF81-139F-488C-872B-4720FBA6BF98}" type="slidenum">
              <a:rPr lang="pl-PL" smtClean="0"/>
              <a:t>1</a:t>
            </a:fld>
            <a:endParaRPr lang="pl-PL"/>
          </a:p>
        </p:txBody>
      </p:sp>
    </p:spTree>
    <p:extLst>
      <p:ext uri="{BB962C8B-B14F-4D97-AF65-F5344CB8AC3E}">
        <p14:creationId xmlns:p14="http://schemas.microsoft.com/office/powerpoint/2010/main" val="811327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5"/>
          </p:nvPr>
        </p:nvSpPr>
        <p:spPr/>
        <p:txBody>
          <a:bodyPr rtlCol="0"/>
          <a:lstStyle/>
          <a:p>
            <a:pPr rtl="0"/>
            <a:fld id="{0D0EDF81-139F-488C-872B-4720FBA6BF98}" type="slidenum">
              <a:rPr lang="pl-PL" smtClean="0"/>
              <a:t>2</a:t>
            </a:fld>
            <a:endParaRPr lang="pl-PL"/>
          </a:p>
        </p:txBody>
      </p:sp>
    </p:spTree>
    <p:extLst>
      <p:ext uri="{BB962C8B-B14F-4D97-AF65-F5344CB8AC3E}">
        <p14:creationId xmlns:p14="http://schemas.microsoft.com/office/powerpoint/2010/main" val="2745833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5"/>
          </p:nvPr>
        </p:nvSpPr>
        <p:spPr/>
        <p:txBody>
          <a:bodyPr rtlCol="0"/>
          <a:lstStyle/>
          <a:p>
            <a:pPr rtl="0"/>
            <a:fld id="{0D0EDF81-139F-488C-872B-4720FBA6BF98}" type="slidenum">
              <a:rPr lang="pl-PL" smtClean="0"/>
              <a:t>4</a:t>
            </a:fld>
            <a:endParaRPr lang="pl-PL"/>
          </a:p>
        </p:txBody>
      </p:sp>
    </p:spTree>
    <p:extLst>
      <p:ext uri="{BB962C8B-B14F-4D97-AF65-F5344CB8AC3E}">
        <p14:creationId xmlns:p14="http://schemas.microsoft.com/office/powerpoint/2010/main" val="2399010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Dowolny kształt: Kształt 8" descr="Tag=AccentColor&#10;Flavor=Light&#10;Target=Fill">
            <a:extLst>
              <a:ext uri="{FF2B5EF4-FFF2-40B4-BE49-F238E27FC236}">
                <a16:creationId xmlns:a16="http://schemas.microsoft.com/office/drawing/2014/main" id="{715158DF-2C56-472E-AC48-47E20552FA19}"/>
              </a:ext>
            </a:extLst>
          </p:cNvPr>
          <p:cNvSpPr/>
          <p:nvPr userDrawn="1"/>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pl-PL" noProof="0"/>
          </a:p>
        </p:txBody>
      </p:sp>
      <p:sp>
        <p:nvSpPr>
          <p:cNvPr id="2" name="Tytuł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pl-PL" noProof="0"/>
              <a:t>Kliknij, aby edytować styl wzorca tytułu</a:t>
            </a:r>
          </a:p>
        </p:txBody>
      </p:sp>
      <p:sp>
        <p:nvSpPr>
          <p:cNvPr id="3" name="Podtytuł 2">
            <a:extLst>
              <a:ext uri="{FF2B5EF4-FFF2-40B4-BE49-F238E27FC236}">
                <a16:creationId xmlns:a16="http://schemas.microsoft.com/office/drawing/2014/main" id="{1C7CE1E3-3929-42A6-81B7-056BD88EF353}"/>
              </a:ext>
            </a:extLst>
          </p:cNvPr>
          <p:cNvSpPr>
            <a:spLocks noGrp="1"/>
          </p:cNvSpPr>
          <p:nvPr>
            <p:ph type="subTitle" idx="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l-PL" noProof="0"/>
              <a:t>Kliknij, aby edytować styl wzorca podtytułu</a:t>
            </a:r>
            <a:endParaRPr lang="pl-PL" noProof="0" dirty="0"/>
          </a:p>
        </p:txBody>
      </p:sp>
    </p:spTree>
    <p:extLst>
      <p:ext uri="{BB962C8B-B14F-4D97-AF65-F5344CB8AC3E}">
        <p14:creationId xmlns:p14="http://schemas.microsoft.com/office/powerpoint/2010/main" val="8801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Porównanie — 3 kolumny">
    <p:spTree>
      <p:nvGrpSpPr>
        <p:cNvPr id="1" name=""/>
        <p:cNvGrpSpPr/>
        <p:nvPr/>
      </p:nvGrpSpPr>
      <p:grpSpPr>
        <a:xfrm>
          <a:off x="0" y="0"/>
          <a:ext cx="0" cy="0"/>
          <a:chOff x="0" y="0"/>
          <a:chExt cx="0" cy="0"/>
        </a:xfrm>
      </p:grpSpPr>
      <p:sp>
        <p:nvSpPr>
          <p:cNvPr id="10" name="Dowolny kształt: Kształt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pl-PL" noProof="0"/>
          </a:p>
        </p:txBody>
      </p:sp>
      <p:sp>
        <p:nvSpPr>
          <p:cNvPr id="2" name="Tytuł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pl-PL" noProof="0"/>
              <a:t>Kliknij, aby edytować styl wzorca tytułu</a:t>
            </a:r>
          </a:p>
        </p:txBody>
      </p:sp>
      <p:sp>
        <p:nvSpPr>
          <p:cNvPr id="3" name="Tekst — symbol zastępczy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Kliknij, aby edytować style wzorca tekstu</a:t>
            </a:r>
          </a:p>
        </p:txBody>
      </p:sp>
      <p:sp>
        <p:nvSpPr>
          <p:cNvPr id="4" name="Zawartość — symbol zastępczy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5" name="Tekst — symbol zastępczy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Kliknij, aby edytować style wzorców tekstu</a:t>
            </a:r>
          </a:p>
        </p:txBody>
      </p:sp>
      <p:sp>
        <p:nvSpPr>
          <p:cNvPr id="6" name="Zawartość — symbol zastępczy 5">
            <a:extLst>
              <a:ext uri="{FF2B5EF4-FFF2-40B4-BE49-F238E27FC236}">
                <a16:creationId xmlns:a16="http://schemas.microsoft.com/office/drawing/2014/main" id="{7DD9A323-865B-4177-8F98-9BA304E022E0}"/>
              </a:ext>
            </a:extLst>
          </p:cNvPr>
          <p:cNvSpPr>
            <a:spLocks noGrp="1"/>
          </p:cNvSpPr>
          <p:nvPr>
            <p:ph sz="quarter" idx="4"/>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7" name="Data — symbol zastępczy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pPr rtl="0"/>
            <a:r>
              <a:rPr lang="pl-PL" noProof="0"/>
              <a:t>20XX-09-03</a:t>
            </a:r>
          </a:p>
        </p:txBody>
      </p:sp>
      <p:sp>
        <p:nvSpPr>
          <p:cNvPr id="8" name="Stopka — symbol zastępczy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pPr rtl="0"/>
            <a:r>
              <a:rPr lang="pl-PL" noProof="0"/>
              <a:t>Tytuł prezentacji</a:t>
            </a:r>
          </a:p>
        </p:txBody>
      </p:sp>
      <p:sp>
        <p:nvSpPr>
          <p:cNvPr id="9" name="Numer slajdu — symbol zastępczy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pPr rtl="0"/>
            <a:fld id="{B9713C8C-8E70-45D5-AE59-23E60168254E}" type="slidenum">
              <a:rPr lang="pl-PL" noProof="0" smtClean="0"/>
              <a:t>‹#›</a:t>
            </a:fld>
            <a:endParaRPr lang="pl-PL" noProof="0"/>
          </a:p>
        </p:txBody>
      </p:sp>
      <p:sp>
        <p:nvSpPr>
          <p:cNvPr id="11" name="Tekst — symbol zastępczy 4">
            <a:extLst>
              <a:ext uri="{FF2B5EF4-FFF2-40B4-BE49-F238E27FC236}">
                <a16:creationId xmlns:a16="http://schemas.microsoft.com/office/drawing/2014/main" id="{B4B72819-870F-4CC8-9DEF-58C3AB4CD685}"/>
              </a:ext>
            </a:extLst>
          </p:cNvPr>
          <p:cNvSpPr>
            <a:spLocks noGrp="1"/>
          </p:cNvSpPr>
          <p:nvPr>
            <p:ph type="body" sz="quarter" idx="13"/>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Kliknij, aby edytować style wzorca tekstu</a:t>
            </a:r>
          </a:p>
        </p:txBody>
      </p:sp>
      <p:sp>
        <p:nvSpPr>
          <p:cNvPr id="12" name="Zawartość — symbol zastępczy 5">
            <a:extLst>
              <a:ext uri="{FF2B5EF4-FFF2-40B4-BE49-F238E27FC236}">
                <a16:creationId xmlns:a16="http://schemas.microsoft.com/office/drawing/2014/main" id="{D7812E9D-BE2A-41F4-AA15-DC0B8C56AE77}"/>
              </a:ext>
            </a:extLst>
          </p:cNvPr>
          <p:cNvSpPr>
            <a:spLocks noGrp="1"/>
          </p:cNvSpPr>
          <p:nvPr>
            <p:ph sz="quarter" idx="14"/>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Tree>
    <p:extLst>
      <p:ext uri="{BB962C8B-B14F-4D97-AF65-F5344CB8AC3E}">
        <p14:creationId xmlns:p14="http://schemas.microsoft.com/office/powerpoint/2010/main" val="23761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ytuł i zawartość — 2 obrazy">
    <p:spTree>
      <p:nvGrpSpPr>
        <p:cNvPr id="1" name=""/>
        <p:cNvGrpSpPr/>
        <p:nvPr/>
      </p:nvGrpSpPr>
      <p:grpSpPr>
        <a:xfrm>
          <a:off x="0" y="0"/>
          <a:ext cx="0" cy="0"/>
          <a:chOff x="0" y="0"/>
          <a:chExt cx="0" cy="0"/>
        </a:xfrm>
      </p:grpSpPr>
      <p:sp>
        <p:nvSpPr>
          <p:cNvPr id="17" name="Obraz — symbol zastępczy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pl-PL" noProof="0"/>
              <a:t>Kliknij ikonę, aby dodać obraz</a:t>
            </a:r>
          </a:p>
        </p:txBody>
      </p:sp>
      <p:sp>
        <p:nvSpPr>
          <p:cNvPr id="16" name="Obraz — symbol zastępczy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pl-PL" noProof="0"/>
              <a:t>Kliknij ikonę, aby dodać obraz</a:t>
            </a:r>
          </a:p>
        </p:txBody>
      </p:sp>
      <p:sp>
        <p:nvSpPr>
          <p:cNvPr id="2" name="Tytuł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pl-PL" noProof="0"/>
              <a:t>Kliknij, aby edytować styl wzorca tytułu</a:t>
            </a:r>
          </a:p>
        </p:txBody>
      </p:sp>
      <p:sp>
        <p:nvSpPr>
          <p:cNvPr id="3" name="Zawartość — symbol zastępczy 2">
            <a:extLst>
              <a:ext uri="{FF2B5EF4-FFF2-40B4-BE49-F238E27FC236}">
                <a16:creationId xmlns:a16="http://schemas.microsoft.com/office/drawing/2014/main" id="{D19CF97E-0E6E-41E9-B75B-0371E744D1E8}"/>
              </a:ext>
            </a:extLst>
          </p:cNvPr>
          <p:cNvSpPr>
            <a:spLocks noGrp="1"/>
          </p:cNvSpPr>
          <p:nvPr>
            <p:ph idx="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p:txBody>
      </p:sp>
      <p:sp>
        <p:nvSpPr>
          <p:cNvPr id="5" name="Stopka — symbol zastępczy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pPr algn="l" rtl="0"/>
            <a:r>
              <a:rPr lang="pl-PL" noProof="0"/>
              <a:t>Tytuł prezentacji</a:t>
            </a:r>
          </a:p>
        </p:txBody>
      </p:sp>
      <p:sp>
        <p:nvSpPr>
          <p:cNvPr id="6" name="Numer slajdu — symbol zastępczy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pPr rtl="0"/>
            <a:fld id="{B9713C8C-8E70-45D5-AE59-23E60168254E}" type="slidenum">
              <a:rPr lang="pl-PL" noProof="0" smtClean="0"/>
              <a:t>‹#›</a:t>
            </a:fld>
            <a:endParaRPr lang="pl-PL" noProof="0"/>
          </a:p>
        </p:txBody>
      </p:sp>
    </p:spTree>
    <p:extLst>
      <p:ext uri="{BB962C8B-B14F-4D97-AF65-F5344CB8AC3E}">
        <p14:creationId xmlns:p14="http://schemas.microsoft.com/office/powerpoint/2010/main" val="1554462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amknięcie">
    <p:spTree>
      <p:nvGrpSpPr>
        <p:cNvPr id="1" name=""/>
        <p:cNvGrpSpPr/>
        <p:nvPr/>
      </p:nvGrpSpPr>
      <p:grpSpPr>
        <a:xfrm>
          <a:off x="0" y="0"/>
          <a:ext cx="0" cy="0"/>
          <a:chOff x="0" y="0"/>
          <a:chExt cx="0" cy="0"/>
        </a:xfrm>
      </p:grpSpPr>
      <p:sp>
        <p:nvSpPr>
          <p:cNvPr id="17" name="Obraz — symbol zastępczy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pl-PL" noProof="0"/>
              <a:t>Kliknij ikonę, aby dodać obraz</a:t>
            </a:r>
          </a:p>
        </p:txBody>
      </p:sp>
      <p:sp>
        <p:nvSpPr>
          <p:cNvPr id="18" name="Obraz — symbol zastępczy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pl-PL" noProof="0"/>
              <a:t>Kliknij ikonę, aby dodać obraz</a:t>
            </a:r>
          </a:p>
        </p:txBody>
      </p:sp>
      <p:sp>
        <p:nvSpPr>
          <p:cNvPr id="5" name="Tytuł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pl-PL" noProof="0"/>
              <a:t>Kliknij, aby edytować styl wzorca tytułu</a:t>
            </a:r>
          </a:p>
        </p:txBody>
      </p:sp>
      <p:sp>
        <p:nvSpPr>
          <p:cNvPr id="7" name="Tekst — symbol zastępczy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pl-PL" noProof="0"/>
              <a:t>Kliknij, aby edytować style wzorców tekstu</a:t>
            </a:r>
          </a:p>
        </p:txBody>
      </p:sp>
      <p:sp>
        <p:nvSpPr>
          <p:cNvPr id="8" name="Tekst — symbol zastępczy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pl-PL" noProof="0"/>
              <a:t>Kliknij, aby edytować style wzorców tekstu</a:t>
            </a:r>
          </a:p>
        </p:txBody>
      </p:sp>
      <p:sp>
        <p:nvSpPr>
          <p:cNvPr id="9" name="Tekst — symbol zastępczy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pl-PL" noProof="0"/>
              <a:t>Kliknij, aby edytować style wzorców tekstu</a:t>
            </a:r>
          </a:p>
        </p:txBody>
      </p:sp>
    </p:spTree>
    <p:extLst>
      <p:ext uri="{BB962C8B-B14F-4D97-AF65-F5344CB8AC3E}">
        <p14:creationId xmlns:p14="http://schemas.microsoft.com/office/powerpoint/2010/main" val="4058976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7" name="Grafika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pl-PL" noProof="0"/>
          </a:p>
        </p:txBody>
      </p:sp>
      <p:sp>
        <p:nvSpPr>
          <p:cNvPr id="2" name="Tytuł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pl-PL" noProof="0"/>
              <a:t>Kliknij, aby edytować styl wzorca tytułu</a:t>
            </a:r>
          </a:p>
        </p:txBody>
      </p:sp>
      <p:sp>
        <p:nvSpPr>
          <p:cNvPr id="3" name="Tekst — symbol zastępczy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pl-PL" noProof="0"/>
              <a:t>Kliknij, aby edytować style wzorców tekstu</a:t>
            </a:r>
          </a:p>
        </p:txBody>
      </p:sp>
      <p:sp>
        <p:nvSpPr>
          <p:cNvPr id="4" name="Data — symbol zastępczy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pPr rtl="0"/>
            <a:r>
              <a:rPr lang="pl-PL" noProof="0"/>
              <a:t>20XX-09-03</a:t>
            </a:r>
          </a:p>
        </p:txBody>
      </p:sp>
      <p:sp>
        <p:nvSpPr>
          <p:cNvPr id="5" name="Stopka — symbol zastępczy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pPr rtl="0"/>
            <a:r>
              <a:rPr lang="pl-PL" noProof="0"/>
              <a:t>Tytuł prezentacji</a:t>
            </a:r>
          </a:p>
        </p:txBody>
      </p:sp>
      <p:sp>
        <p:nvSpPr>
          <p:cNvPr id="6" name="Numer slajdu — symbol zastępczy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pPr rtl="0"/>
            <a:fld id="{B9713C8C-8E70-45D5-AE59-23E60168254E}" type="slidenum">
              <a:rPr lang="pl-PL" noProof="0" smtClean="0"/>
              <a:t>‹#›</a:t>
            </a:fld>
            <a:endParaRPr lang="pl-PL" noProof="0"/>
          </a:p>
        </p:txBody>
      </p:sp>
    </p:spTree>
    <p:extLst>
      <p:ext uri="{BB962C8B-B14F-4D97-AF65-F5344CB8AC3E}">
        <p14:creationId xmlns:p14="http://schemas.microsoft.com/office/powerpoint/2010/main" val="3862530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a — symbol zastępczy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pPr rtl="0"/>
            <a:r>
              <a:rPr lang="pl-PL" noProof="0"/>
              <a:t>20XX-09-03</a:t>
            </a:r>
          </a:p>
        </p:txBody>
      </p:sp>
      <p:sp>
        <p:nvSpPr>
          <p:cNvPr id="3" name="Stopka — symbol zastępczy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pPr rtl="0"/>
            <a:r>
              <a:rPr lang="pl-PL" noProof="0"/>
              <a:t>Tytuł prezentacji</a:t>
            </a:r>
          </a:p>
        </p:txBody>
      </p:sp>
      <p:sp>
        <p:nvSpPr>
          <p:cNvPr id="4" name="Numer slajdu — symbol zastępczy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pPr rtl="0"/>
            <a:fld id="{B9713C8C-8E70-45D5-AE59-23E60168254E}" type="slidenum">
              <a:rPr lang="pl-PL" noProof="0" smtClean="0"/>
              <a:t>‹#›</a:t>
            </a:fld>
            <a:endParaRPr lang="pl-PL" noProof="0"/>
          </a:p>
        </p:txBody>
      </p:sp>
    </p:spTree>
    <p:extLst>
      <p:ext uri="{BB962C8B-B14F-4D97-AF65-F5344CB8AC3E}">
        <p14:creationId xmlns:p14="http://schemas.microsoft.com/office/powerpoint/2010/main" val="4292733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Dowolny kształt: Kształt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pl-PL" noProof="0">
              <a:solidFill>
                <a:schemeClr val="tx1"/>
              </a:solidFill>
            </a:endParaRPr>
          </a:p>
        </p:txBody>
      </p:sp>
      <p:sp>
        <p:nvSpPr>
          <p:cNvPr id="2" name="Tytuł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pl-PL" noProof="0"/>
              <a:t>Kliknij, aby edytować styl wzorca tytułu</a:t>
            </a:r>
          </a:p>
        </p:txBody>
      </p:sp>
      <p:sp>
        <p:nvSpPr>
          <p:cNvPr id="3" name="Zawartość — symbol zastępczy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4" name="Tekst — symbol zastępczy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l-PL" noProof="0"/>
              <a:t>Kliknij, aby edytować style wzorca tekstu</a:t>
            </a:r>
          </a:p>
        </p:txBody>
      </p:sp>
      <p:sp>
        <p:nvSpPr>
          <p:cNvPr id="5" name="Data — symbol zastępczy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pPr rtl="0"/>
            <a:r>
              <a:rPr lang="pl-PL" noProof="0"/>
              <a:t>20XX-09-03</a:t>
            </a:r>
          </a:p>
        </p:txBody>
      </p:sp>
      <p:sp>
        <p:nvSpPr>
          <p:cNvPr id="6" name="Stopka — symbol zastępczy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pPr rtl="0"/>
            <a:r>
              <a:rPr lang="pl-PL" noProof="0"/>
              <a:t>Tytuł prezentacji</a:t>
            </a:r>
          </a:p>
        </p:txBody>
      </p:sp>
      <p:sp>
        <p:nvSpPr>
          <p:cNvPr id="7" name="Numer slajdu — symbol zastępczy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pPr rtl="0"/>
            <a:fld id="{B9713C8C-8E70-45D5-AE59-23E60168254E}" type="slidenum">
              <a:rPr lang="pl-PL" noProof="0" smtClean="0"/>
              <a:t>‹#›</a:t>
            </a:fld>
            <a:endParaRPr lang="pl-PL" noProof="0"/>
          </a:p>
        </p:txBody>
      </p:sp>
    </p:spTree>
    <p:extLst>
      <p:ext uri="{BB962C8B-B14F-4D97-AF65-F5344CB8AC3E}">
        <p14:creationId xmlns:p14="http://schemas.microsoft.com/office/powerpoint/2010/main" val="2907610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8" name="Grafika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pl-PL" noProof="0"/>
          </a:p>
        </p:txBody>
      </p:sp>
      <p:sp>
        <p:nvSpPr>
          <p:cNvPr id="2" name="Tytuł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pl-PL" noProof="0"/>
              <a:t>Kliknij, aby edytować styl wzorca tytułu</a:t>
            </a:r>
          </a:p>
        </p:txBody>
      </p:sp>
      <p:sp>
        <p:nvSpPr>
          <p:cNvPr id="3" name="Obraz — symbol zastępczy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l-PL" noProof="0"/>
              <a:t>Kliknij ikonę, aby dodać obraz</a:t>
            </a:r>
          </a:p>
        </p:txBody>
      </p:sp>
      <p:sp>
        <p:nvSpPr>
          <p:cNvPr id="4" name="Tekst — symbol zastępczy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l-PL" noProof="0"/>
              <a:t>Kliknij, aby edytować style wzorców tekstu</a:t>
            </a:r>
          </a:p>
        </p:txBody>
      </p:sp>
      <p:sp>
        <p:nvSpPr>
          <p:cNvPr id="5" name="Data — symbol zastępczy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pPr rtl="0"/>
            <a:r>
              <a:rPr lang="pl-PL" noProof="0"/>
              <a:t>20XX-09-03</a:t>
            </a:r>
          </a:p>
        </p:txBody>
      </p:sp>
      <p:sp>
        <p:nvSpPr>
          <p:cNvPr id="6" name="Stopka — symbol zastępczy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pPr rtl="0"/>
            <a:r>
              <a:rPr lang="pl-PL" noProof="0"/>
              <a:t>Tytuł prezentacji</a:t>
            </a:r>
          </a:p>
        </p:txBody>
      </p:sp>
      <p:sp>
        <p:nvSpPr>
          <p:cNvPr id="7" name="Numer slajdu — symbol zastępczy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pPr rtl="0"/>
            <a:fld id="{B9713C8C-8E70-45D5-AE59-23E60168254E}" type="slidenum">
              <a:rPr lang="pl-PL" noProof="0" smtClean="0"/>
              <a:t>‹#›</a:t>
            </a:fld>
            <a:endParaRPr lang="pl-PL" noProof="0"/>
          </a:p>
        </p:txBody>
      </p:sp>
    </p:spTree>
    <p:extLst>
      <p:ext uri="{BB962C8B-B14F-4D97-AF65-F5344CB8AC3E}">
        <p14:creationId xmlns:p14="http://schemas.microsoft.com/office/powerpoint/2010/main" val="240669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 4 obrazy">
    <p:spTree>
      <p:nvGrpSpPr>
        <p:cNvPr id="1" name=""/>
        <p:cNvGrpSpPr/>
        <p:nvPr/>
      </p:nvGrpSpPr>
      <p:grpSpPr>
        <a:xfrm>
          <a:off x="0" y="0"/>
          <a:ext cx="0" cy="0"/>
          <a:chOff x="0" y="0"/>
          <a:chExt cx="0" cy="0"/>
        </a:xfrm>
      </p:grpSpPr>
      <p:sp>
        <p:nvSpPr>
          <p:cNvPr id="24" name="Obraz — symbol zastępczy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pl-PL" noProof="0"/>
              <a:t>Kliknij ikonę, aby dodać obraz</a:t>
            </a:r>
          </a:p>
        </p:txBody>
      </p:sp>
      <p:sp>
        <p:nvSpPr>
          <p:cNvPr id="23" name="Obraz — symbol zastępczy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pl-PL" noProof="0"/>
              <a:t>Kliknij ikonę, aby dodać obraz</a:t>
            </a:r>
          </a:p>
        </p:txBody>
      </p:sp>
      <p:sp>
        <p:nvSpPr>
          <p:cNvPr id="2" name="Tytuł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pl-PL" noProof="0" dirty="0"/>
              <a:t>Kliknij, aby edytować styl wzorca tytułu</a:t>
            </a:r>
          </a:p>
        </p:txBody>
      </p:sp>
      <p:sp>
        <p:nvSpPr>
          <p:cNvPr id="3" name="Zawartość — symbol zastępczy 2">
            <a:extLst>
              <a:ext uri="{FF2B5EF4-FFF2-40B4-BE49-F238E27FC236}">
                <a16:creationId xmlns:a16="http://schemas.microsoft.com/office/drawing/2014/main" id="{D19CF97E-0E6E-41E9-B75B-0371E744D1E8}"/>
              </a:ext>
            </a:extLst>
          </p:cNvPr>
          <p:cNvSpPr>
            <a:spLocks noGrp="1"/>
          </p:cNvSpPr>
          <p:nvPr>
            <p:ph idx="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p:txBody>
      </p:sp>
      <p:sp>
        <p:nvSpPr>
          <p:cNvPr id="5" name="Stopka — symbol zastępczy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pPr algn="l" rtl="0"/>
            <a:r>
              <a:rPr lang="pl-PL" noProof="0"/>
              <a:t>Tytuł prezentacji</a:t>
            </a:r>
          </a:p>
        </p:txBody>
      </p:sp>
      <p:sp>
        <p:nvSpPr>
          <p:cNvPr id="19" name="Obraz — symbol zastępczy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pl-PL" noProof="0"/>
              <a:t>Kliknij ikonę, aby dodać obraz</a:t>
            </a:r>
          </a:p>
        </p:txBody>
      </p:sp>
      <p:sp>
        <p:nvSpPr>
          <p:cNvPr id="20" name="Obraz — symbol zastępczy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pl-PL" noProof="0"/>
              <a:t>Kliknij ikonę, aby dodać obraz</a:t>
            </a:r>
          </a:p>
        </p:txBody>
      </p:sp>
    </p:spTree>
    <p:extLst>
      <p:ext uri="{BB962C8B-B14F-4D97-AF65-F5344CB8AC3E}">
        <p14:creationId xmlns:p14="http://schemas.microsoft.com/office/powerpoint/2010/main" val="379664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ładkie przejście">
    <p:spTree>
      <p:nvGrpSpPr>
        <p:cNvPr id="1" name=""/>
        <p:cNvGrpSpPr/>
        <p:nvPr/>
      </p:nvGrpSpPr>
      <p:grpSpPr>
        <a:xfrm>
          <a:off x="0" y="0"/>
          <a:ext cx="0" cy="0"/>
          <a:chOff x="0" y="0"/>
          <a:chExt cx="0" cy="0"/>
        </a:xfrm>
      </p:grpSpPr>
      <p:sp>
        <p:nvSpPr>
          <p:cNvPr id="9" name="Dowolny kształt: Kształt 8" descr="Tag=AccentColor&#10;Flavor=Light&#10;Target=Fill">
            <a:extLst>
              <a:ext uri="{FF2B5EF4-FFF2-40B4-BE49-F238E27FC236}">
                <a16:creationId xmlns:a16="http://schemas.microsoft.com/office/drawing/2014/main" id="{1531EA5B-7FC1-4088-B6D5-4395F4C1F3C8}"/>
              </a:ext>
            </a:extLst>
          </p:cNvPr>
          <p:cNvSpPr/>
          <p:nvPr userDrawn="1"/>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pl-PL" noProof="0"/>
          </a:p>
        </p:txBody>
      </p:sp>
      <p:sp>
        <p:nvSpPr>
          <p:cNvPr id="2" name="Tytuł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pl-PL" noProof="0"/>
              <a:t>Tytuł</a:t>
            </a:r>
          </a:p>
        </p:txBody>
      </p:sp>
      <p:sp>
        <p:nvSpPr>
          <p:cNvPr id="4" name="Data — symbol zastępczy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pPr rtl="0"/>
            <a:r>
              <a:rPr lang="pl-PL" noProof="0"/>
              <a:t>20XX-09-03</a:t>
            </a:r>
          </a:p>
        </p:txBody>
      </p:sp>
      <p:sp>
        <p:nvSpPr>
          <p:cNvPr id="5" name="Stopka — symbol zastępczy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pPr rtl="0"/>
            <a:r>
              <a:rPr lang="pl-PL" noProof="0"/>
              <a:t>Tytuł prezentacji</a:t>
            </a:r>
          </a:p>
        </p:txBody>
      </p:sp>
      <p:sp>
        <p:nvSpPr>
          <p:cNvPr id="6" name="Numer slajdu — symbol zastępczy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pPr rtl="0"/>
            <a:fld id="{B9713C8C-8E70-45D5-AE59-23E60168254E}" type="slidenum">
              <a:rPr lang="pl-PL" noProof="0" smtClean="0"/>
              <a:t>‹#›</a:t>
            </a:fld>
            <a:endParaRPr lang="pl-PL" noProof="0"/>
          </a:p>
        </p:txBody>
      </p:sp>
      <p:sp>
        <p:nvSpPr>
          <p:cNvPr id="15" name="Zawartość — symbol zastępczy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pl-PL" noProof="0"/>
              <a:t>Kliknij, aby edytować style wzorców tekstu</a:t>
            </a:r>
          </a:p>
        </p:txBody>
      </p:sp>
    </p:spTree>
    <p:extLst>
      <p:ext uri="{BB962C8B-B14F-4D97-AF65-F5344CB8AC3E}">
        <p14:creationId xmlns:p14="http://schemas.microsoft.com/office/powerpoint/2010/main" val="3655466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ytuł — 2 obrazy">
    <p:spTree>
      <p:nvGrpSpPr>
        <p:cNvPr id="1" name=""/>
        <p:cNvGrpSpPr/>
        <p:nvPr/>
      </p:nvGrpSpPr>
      <p:grpSpPr>
        <a:xfrm>
          <a:off x="0" y="0"/>
          <a:ext cx="0" cy="0"/>
          <a:chOff x="0" y="0"/>
          <a:chExt cx="0" cy="0"/>
        </a:xfrm>
      </p:grpSpPr>
      <p:sp>
        <p:nvSpPr>
          <p:cNvPr id="16" name="Obraz — symbol zastępczy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pl-PL" noProof="0"/>
              <a:t>Kliknij ikonę, aby dodać obraz</a:t>
            </a:r>
          </a:p>
        </p:txBody>
      </p:sp>
      <p:sp>
        <p:nvSpPr>
          <p:cNvPr id="15" name="Obraz — symbol zastępczy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pl-PL" noProof="0"/>
              <a:t>Kliknij ikonę, aby dodać obraz</a:t>
            </a:r>
          </a:p>
        </p:txBody>
      </p:sp>
      <p:sp>
        <p:nvSpPr>
          <p:cNvPr id="2" name="Tytuł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pl-PL" noProof="0"/>
              <a:t>Miejsce na tytuł</a:t>
            </a:r>
          </a:p>
        </p:txBody>
      </p:sp>
      <p:sp>
        <p:nvSpPr>
          <p:cNvPr id="18" name="Podtytuł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l-PL" noProof="0"/>
              <a:t>Podtytuł</a:t>
            </a:r>
          </a:p>
        </p:txBody>
      </p:sp>
    </p:spTree>
    <p:extLst>
      <p:ext uri="{BB962C8B-B14F-4D97-AF65-F5344CB8AC3E}">
        <p14:creationId xmlns:p14="http://schemas.microsoft.com/office/powerpoint/2010/main" val="44927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7" name="Dowolny kształt: Kształt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pl-PL" noProof="0"/>
          </a:p>
        </p:txBody>
      </p:sp>
      <p:sp>
        <p:nvSpPr>
          <p:cNvPr id="2" name="Tytuł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pl-PL" noProof="0"/>
              <a:t>Kliknij, aby edytować styl wzorca tytułu</a:t>
            </a:r>
          </a:p>
        </p:txBody>
      </p:sp>
      <p:sp>
        <p:nvSpPr>
          <p:cNvPr id="3" name="Zawartość — symbol zastępczy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rtlCol="0"/>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4" name="Data — symbol zastępczy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pPr rtl="0"/>
            <a:r>
              <a:rPr lang="pl-PL" noProof="0"/>
              <a:t>20XX-09-03</a:t>
            </a:r>
          </a:p>
        </p:txBody>
      </p:sp>
      <p:sp>
        <p:nvSpPr>
          <p:cNvPr id="5" name="Stopka — symbol zastępczy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pPr rtl="0"/>
            <a:r>
              <a:rPr lang="pl-PL" noProof="0"/>
              <a:t>Tytuł prezentacji</a:t>
            </a:r>
          </a:p>
        </p:txBody>
      </p:sp>
      <p:sp>
        <p:nvSpPr>
          <p:cNvPr id="6" name="Numer slajdu — symbol zastępczy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pPr rtl="0"/>
            <a:fld id="{B9713C8C-8E70-45D5-AE59-23E60168254E}" type="slidenum">
              <a:rPr lang="pl-PL" noProof="0" smtClean="0"/>
              <a:t>‹#›</a:t>
            </a:fld>
            <a:endParaRPr lang="pl-PL" noProof="0"/>
          </a:p>
        </p:txBody>
      </p:sp>
    </p:spTree>
    <p:extLst>
      <p:ext uri="{BB962C8B-B14F-4D97-AF65-F5344CB8AC3E}">
        <p14:creationId xmlns:p14="http://schemas.microsoft.com/office/powerpoint/2010/main" val="256427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ytat">
    <p:spTree>
      <p:nvGrpSpPr>
        <p:cNvPr id="1" name=""/>
        <p:cNvGrpSpPr/>
        <p:nvPr/>
      </p:nvGrpSpPr>
      <p:grpSpPr>
        <a:xfrm>
          <a:off x="0" y="0"/>
          <a:ext cx="0" cy="0"/>
          <a:chOff x="0" y="0"/>
          <a:chExt cx="0" cy="0"/>
        </a:xfrm>
      </p:grpSpPr>
      <p:sp>
        <p:nvSpPr>
          <p:cNvPr id="6" name="Grafika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pl-PL" noProof="0"/>
          </a:p>
        </p:txBody>
      </p:sp>
      <p:sp>
        <p:nvSpPr>
          <p:cNvPr id="2" name="Tytuł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pl-PL" noProof="0"/>
              <a:t>Kliknij, aby edytować styl wzorca tytułu</a:t>
            </a:r>
          </a:p>
        </p:txBody>
      </p:sp>
      <p:sp>
        <p:nvSpPr>
          <p:cNvPr id="3" name="Data — symbol zastępczy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pPr rtl="0"/>
            <a:r>
              <a:rPr lang="pl-PL" noProof="0"/>
              <a:t>20XX-09-03</a:t>
            </a:r>
          </a:p>
        </p:txBody>
      </p:sp>
      <p:sp>
        <p:nvSpPr>
          <p:cNvPr id="4" name="Stopka — symbol zastępczy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pPr rtl="0"/>
            <a:r>
              <a:rPr lang="pl-PL" noProof="0"/>
              <a:t>Tytuł prezentacji</a:t>
            </a:r>
          </a:p>
        </p:txBody>
      </p:sp>
      <p:sp>
        <p:nvSpPr>
          <p:cNvPr id="5" name="Numer slajdu — symbol zastępczy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pPr rtl="0"/>
            <a:fld id="{B9713C8C-8E70-45D5-AE59-23E60168254E}" type="slidenum">
              <a:rPr lang="pl-PL" noProof="0" smtClean="0"/>
              <a:t>‹#›</a:t>
            </a:fld>
            <a:endParaRPr lang="pl-PL" noProof="0"/>
          </a:p>
        </p:txBody>
      </p:sp>
      <p:sp>
        <p:nvSpPr>
          <p:cNvPr id="8" name="Tekst — symbol zastępczy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Times New Roman" panose="02020603050405020304" pitchFamily="18" charset="0"/>
              </a:defRPr>
            </a:lvl1pPr>
          </a:lstStyle>
          <a:p>
            <a:pPr lvl="0" rtl="0"/>
            <a:r>
              <a:rPr lang="pl-PL" noProof="0" dirty="0"/>
              <a:t>Kliknij, aby edytować style wzorców tekstu</a:t>
            </a:r>
          </a:p>
        </p:txBody>
      </p:sp>
    </p:spTree>
    <p:extLst>
      <p:ext uri="{BB962C8B-B14F-4D97-AF65-F5344CB8AC3E}">
        <p14:creationId xmlns:p14="http://schemas.microsoft.com/office/powerpoint/2010/main" val="54925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espół">
    <p:spTree>
      <p:nvGrpSpPr>
        <p:cNvPr id="1" name=""/>
        <p:cNvGrpSpPr/>
        <p:nvPr/>
      </p:nvGrpSpPr>
      <p:grpSpPr>
        <a:xfrm>
          <a:off x="0" y="0"/>
          <a:ext cx="0" cy="0"/>
          <a:chOff x="0" y="0"/>
          <a:chExt cx="0" cy="0"/>
        </a:xfrm>
      </p:grpSpPr>
      <p:sp>
        <p:nvSpPr>
          <p:cNvPr id="31" name="Obraz — symbol zastępczy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pl-PL" noProof="0"/>
              <a:t>Kliknij ikonę, aby dodać obraz</a:t>
            </a:r>
          </a:p>
        </p:txBody>
      </p:sp>
      <p:sp>
        <p:nvSpPr>
          <p:cNvPr id="32" name="Obraz — symbol zastępczy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pl-PL" noProof="0"/>
              <a:t>Kliknij ikonę, aby dodać obraz</a:t>
            </a:r>
          </a:p>
        </p:txBody>
      </p:sp>
      <p:sp>
        <p:nvSpPr>
          <p:cNvPr id="33" name="Obraz — symbol zastępczy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pl-PL" noProof="0"/>
              <a:t>Kliknij ikonę, aby dodać obraz</a:t>
            </a:r>
          </a:p>
        </p:txBody>
      </p:sp>
      <p:sp>
        <p:nvSpPr>
          <p:cNvPr id="34" name="Obraz — symbol zastępczy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pl-PL" noProof="0"/>
              <a:t>Kliknij ikonę, aby dodać obraz</a:t>
            </a:r>
          </a:p>
        </p:txBody>
      </p:sp>
      <p:sp>
        <p:nvSpPr>
          <p:cNvPr id="35" name="Obraz — symbol zastępczy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pl-PL" noProof="0"/>
              <a:t>Kliknij ikonę, aby dodać obraz</a:t>
            </a:r>
          </a:p>
        </p:txBody>
      </p:sp>
      <p:sp>
        <p:nvSpPr>
          <p:cNvPr id="2" name="Data — symbol zastępczy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pPr rtl="0"/>
            <a:r>
              <a:rPr lang="pl-PL" noProof="0"/>
              <a:t>20XX-09-03</a:t>
            </a:r>
          </a:p>
        </p:txBody>
      </p:sp>
      <p:sp>
        <p:nvSpPr>
          <p:cNvPr id="3" name="Stopka — symbol zastępczy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pPr rtl="0"/>
            <a:r>
              <a:rPr lang="pl-PL" noProof="0"/>
              <a:t>Tytuł prezentacji</a:t>
            </a:r>
          </a:p>
        </p:txBody>
      </p:sp>
      <p:sp>
        <p:nvSpPr>
          <p:cNvPr id="4" name="Numer slajdu — symbol zastępczy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pPr rtl="0"/>
            <a:fld id="{B9713C8C-8E70-45D5-AE59-23E60168254E}" type="slidenum">
              <a:rPr lang="pl-PL" noProof="0" smtClean="0"/>
              <a:t>‹#›</a:t>
            </a:fld>
            <a:endParaRPr lang="pl-PL" noProof="0"/>
          </a:p>
        </p:txBody>
      </p:sp>
      <p:sp>
        <p:nvSpPr>
          <p:cNvPr id="5" name="Tytuł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pl-PL" noProof="0"/>
              <a:t>Kliknij, aby edytować styl wzorca tytułu</a:t>
            </a:r>
          </a:p>
        </p:txBody>
      </p:sp>
      <p:sp>
        <p:nvSpPr>
          <p:cNvPr id="61" name="Tekst — symbol zastępczy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Times New Roman" panose="02020603050405020304" pitchFamily="18" charset="0"/>
              </a:defRPr>
            </a:lvl1pPr>
          </a:lstStyle>
          <a:p>
            <a:pPr lvl="0" rtl="0"/>
            <a:r>
              <a:rPr lang="pl-PL" noProof="0" dirty="0"/>
              <a:t>Imię i nazwisko</a:t>
            </a:r>
          </a:p>
        </p:txBody>
      </p:sp>
      <p:sp>
        <p:nvSpPr>
          <p:cNvPr id="62" name="Tekst — symbol zastępczy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pl-PL" noProof="0"/>
              <a:t>Tytuł</a:t>
            </a:r>
          </a:p>
        </p:txBody>
      </p:sp>
      <p:sp>
        <p:nvSpPr>
          <p:cNvPr id="63" name="Tekst — symbol zastępczy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Times New Roman" panose="02020603050405020304" pitchFamily="18" charset="0"/>
              </a:defRPr>
            </a:lvl1pPr>
          </a:lstStyle>
          <a:p>
            <a:pPr lvl="0" rtl="0"/>
            <a:r>
              <a:rPr lang="pl-PL" noProof="0" dirty="0"/>
              <a:t>Imię i nazwisko</a:t>
            </a:r>
          </a:p>
        </p:txBody>
      </p:sp>
      <p:sp>
        <p:nvSpPr>
          <p:cNvPr id="64" name="Tekst — symbol zastępczy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pl-PL" noProof="0"/>
              <a:t>Tytuł</a:t>
            </a:r>
          </a:p>
        </p:txBody>
      </p:sp>
      <p:sp>
        <p:nvSpPr>
          <p:cNvPr id="65" name="Tekst — symbol zastępczy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Times New Roman" panose="02020603050405020304" pitchFamily="18" charset="0"/>
              </a:defRPr>
            </a:lvl1pPr>
          </a:lstStyle>
          <a:p>
            <a:pPr lvl="0" rtl="0"/>
            <a:r>
              <a:rPr lang="pl-PL" noProof="0" dirty="0"/>
              <a:t>Imię i nazwisko</a:t>
            </a:r>
          </a:p>
        </p:txBody>
      </p:sp>
      <p:sp>
        <p:nvSpPr>
          <p:cNvPr id="66" name="Tekst — symbol zastępczy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pl-PL" noProof="0"/>
              <a:t>Tytuł</a:t>
            </a:r>
          </a:p>
        </p:txBody>
      </p:sp>
      <p:sp>
        <p:nvSpPr>
          <p:cNvPr id="67" name="Tekst — symbol zastępczy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Times New Roman" panose="02020603050405020304" pitchFamily="18" charset="0"/>
              </a:defRPr>
            </a:lvl1pPr>
          </a:lstStyle>
          <a:p>
            <a:pPr lvl="0" rtl="0"/>
            <a:r>
              <a:rPr lang="pl-PL" noProof="0" dirty="0"/>
              <a:t>Imię i nazwisko</a:t>
            </a:r>
          </a:p>
        </p:txBody>
      </p:sp>
      <p:sp>
        <p:nvSpPr>
          <p:cNvPr id="68" name="Tekst — symbol zastępczy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pl-PL" noProof="0"/>
              <a:t>Tytuł</a:t>
            </a:r>
          </a:p>
        </p:txBody>
      </p:sp>
      <p:sp>
        <p:nvSpPr>
          <p:cNvPr id="69" name="Tekst — symbol zastępczy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Times New Roman" panose="02020603050405020304" pitchFamily="18" charset="0"/>
              </a:defRPr>
            </a:lvl1pPr>
          </a:lstStyle>
          <a:p>
            <a:pPr lvl="0" rtl="0"/>
            <a:r>
              <a:rPr lang="pl-PL" noProof="0" dirty="0"/>
              <a:t>Imię i nazwisko</a:t>
            </a:r>
          </a:p>
        </p:txBody>
      </p:sp>
      <p:sp>
        <p:nvSpPr>
          <p:cNvPr id="70" name="Tekst — symbol zastępczy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pl-PL" noProof="0"/>
              <a:t>Tytuł</a:t>
            </a:r>
          </a:p>
        </p:txBody>
      </p:sp>
    </p:spTree>
    <p:extLst>
      <p:ext uri="{BB962C8B-B14F-4D97-AF65-F5344CB8AC3E}">
        <p14:creationId xmlns:p14="http://schemas.microsoft.com/office/powerpoint/2010/main" val="3420658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Dowolny kształt: Kształt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pl-PL" noProof="0"/>
          </a:p>
        </p:txBody>
      </p:sp>
      <p:sp>
        <p:nvSpPr>
          <p:cNvPr id="2" name="Tytuł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pl-PL" noProof="0"/>
              <a:t>Kliknij, aby edytować styl wzorca tytułu</a:t>
            </a:r>
          </a:p>
        </p:txBody>
      </p:sp>
      <p:sp>
        <p:nvSpPr>
          <p:cNvPr id="3" name="Zawartość — symbol zastępczy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rtlCol="0"/>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4" name="Zawartość — symbol zastępczy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rtlCol="0"/>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5" name="Data — symbol zastępczy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pPr rtl="0"/>
            <a:r>
              <a:rPr lang="pl-PL" noProof="0"/>
              <a:t>20XX-09-03</a:t>
            </a:r>
          </a:p>
        </p:txBody>
      </p:sp>
      <p:sp>
        <p:nvSpPr>
          <p:cNvPr id="6" name="Stopka — symbol zastępczy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pPr rtl="0"/>
            <a:r>
              <a:rPr lang="pl-PL" noProof="0"/>
              <a:t>Tytuł prezentacji</a:t>
            </a:r>
          </a:p>
        </p:txBody>
      </p:sp>
      <p:sp>
        <p:nvSpPr>
          <p:cNvPr id="7" name="Numer slajdu — symbol zastępczy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pPr rtl="0"/>
            <a:fld id="{B9713C8C-8E70-45D5-AE59-23E60168254E}" type="slidenum">
              <a:rPr lang="pl-PL" noProof="0" smtClean="0"/>
              <a:t>‹#›</a:t>
            </a:fld>
            <a:endParaRPr lang="pl-PL" noProof="0"/>
          </a:p>
        </p:txBody>
      </p:sp>
    </p:spTree>
    <p:extLst>
      <p:ext uri="{BB962C8B-B14F-4D97-AF65-F5344CB8AC3E}">
        <p14:creationId xmlns:p14="http://schemas.microsoft.com/office/powerpoint/2010/main" val="6100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Dowolny kształt: Kształt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pl-PL" noProof="0"/>
          </a:p>
        </p:txBody>
      </p:sp>
      <p:sp>
        <p:nvSpPr>
          <p:cNvPr id="2" name="Tytuł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pl-PL" noProof="0"/>
              <a:t>Kliknij, aby edytować styl wzorca tytułu</a:t>
            </a:r>
          </a:p>
        </p:txBody>
      </p:sp>
      <p:sp>
        <p:nvSpPr>
          <p:cNvPr id="3" name="Tekst — symbol zastępczy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Kliknij, aby edytować style wzorca tekstu</a:t>
            </a:r>
          </a:p>
        </p:txBody>
      </p:sp>
      <p:sp>
        <p:nvSpPr>
          <p:cNvPr id="4" name="Zawartość — symbol zastępczy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5" name="Tekst — symbol zastępczy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Kliknij, aby edytować style wzorca tekstu</a:t>
            </a:r>
          </a:p>
        </p:txBody>
      </p:sp>
      <p:sp>
        <p:nvSpPr>
          <p:cNvPr id="6" name="Zawartość — symbol zastępczy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7" name="Data — symbol zastępczy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pPr rtl="0"/>
            <a:r>
              <a:rPr lang="pl-PL" noProof="0"/>
              <a:t>20XX-09-03</a:t>
            </a:r>
          </a:p>
        </p:txBody>
      </p:sp>
      <p:sp>
        <p:nvSpPr>
          <p:cNvPr id="8" name="Stopka — symbol zastępczy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pPr rtl="0"/>
            <a:r>
              <a:rPr lang="pl-PL" noProof="0"/>
              <a:t>Tytuł prezentacji</a:t>
            </a:r>
          </a:p>
        </p:txBody>
      </p:sp>
      <p:sp>
        <p:nvSpPr>
          <p:cNvPr id="9" name="Numer slajdu — symbol zastępczy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pPr rtl="0"/>
            <a:fld id="{B9713C8C-8E70-45D5-AE59-23E60168254E}" type="slidenum">
              <a:rPr lang="pl-PL" noProof="0" smtClean="0"/>
              <a:t>‹#›</a:t>
            </a:fld>
            <a:endParaRPr lang="pl-PL" noProof="0"/>
          </a:p>
        </p:txBody>
      </p:sp>
    </p:spTree>
    <p:extLst>
      <p:ext uri="{BB962C8B-B14F-4D97-AF65-F5344CB8AC3E}">
        <p14:creationId xmlns:p14="http://schemas.microsoft.com/office/powerpoint/2010/main" val="4020813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ytuł — symbol zastępczy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pl-PL" noProof="0" dirty="0"/>
              <a:t>Kliknij, aby edytować styl wzorca tytułu</a:t>
            </a:r>
          </a:p>
        </p:txBody>
      </p:sp>
      <p:sp>
        <p:nvSpPr>
          <p:cNvPr id="3" name="Tekst — symbol zastępczy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pl-PL" noProof="0" dirty="0"/>
              <a:t>Kliknij, aby edytować style wzorca tekstu</a:t>
            </a:r>
          </a:p>
          <a:p>
            <a:pPr lvl="1" rtl="0"/>
            <a:r>
              <a:rPr lang="pl-PL" noProof="0" dirty="0"/>
              <a:t>Drugi poziom</a:t>
            </a:r>
          </a:p>
          <a:p>
            <a:pPr lvl="2" rtl="0"/>
            <a:r>
              <a:rPr lang="pl-PL" noProof="0" dirty="0"/>
              <a:t>Trzeci poziom</a:t>
            </a:r>
          </a:p>
          <a:p>
            <a:pPr lvl="3" rtl="0"/>
            <a:r>
              <a:rPr lang="pl-PL" noProof="0" dirty="0"/>
              <a:t>Czwarty poziom</a:t>
            </a:r>
          </a:p>
          <a:p>
            <a:pPr lvl="4" rtl="0"/>
            <a:r>
              <a:rPr lang="pl-PL" noProof="0" dirty="0"/>
              <a:t>Piąty poziom</a:t>
            </a:r>
          </a:p>
        </p:txBody>
      </p:sp>
      <p:sp>
        <p:nvSpPr>
          <p:cNvPr id="4" name="Data — symbol zastępczy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pl-PL" noProof="0" dirty="0"/>
              <a:t>20XX-09-03</a:t>
            </a:r>
          </a:p>
        </p:txBody>
      </p:sp>
      <p:sp>
        <p:nvSpPr>
          <p:cNvPr id="5" name="Stopka — symbol zastępczy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pl-PL" noProof="0" dirty="0"/>
              <a:t>Tytuł prezentacji</a:t>
            </a:r>
          </a:p>
        </p:txBody>
      </p:sp>
      <p:sp>
        <p:nvSpPr>
          <p:cNvPr id="6" name="Numer slajdu — symbol zastępczy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9713C8C-8E70-45D5-AE59-23E60168254E}" type="slidenum">
              <a:rPr lang="pl-PL" noProof="0" smtClean="0"/>
              <a:t>‹#›</a:t>
            </a:fld>
            <a:endParaRPr lang="pl-PL" noProof="0" dirty="0"/>
          </a:p>
        </p:txBody>
      </p:sp>
    </p:spTree>
    <p:extLst>
      <p:ext uri="{BB962C8B-B14F-4D97-AF65-F5344CB8AC3E}">
        <p14:creationId xmlns:p14="http://schemas.microsoft.com/office/powerpoint/2010/main" val="344619730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35" r:id="rId5"/>
    <p:sldLayoutId id="2147483739" r:id="rId6"/>
    <p:sldLayoutId id="2147483748" r:id="rId7"/>
    <p:sldLayoutId id="2147483737" r:id="rId8"/>
    <p:sldLayoutId id="2147483738" r:id="rId9"/>
    <p:sldLayoutId id="2147483749" r:id="rId10"/>
    <p:sldLayoutId id="2147483750" r:id="rId11"/>
    <p:sldLayoutId id="2147483751" r:id="rId12"/>
    <p:sldLayoutId id="2147483736" r:id="rId13"/>
    <p:sldLayoutId id="2147483740" r:id="rId14"/>
    <p:sldLayoutId id="2147483742" r:id="rId15"/>
    <p:sldLayoutId id="2147483743" r:id="rId16"/>
  </p:sldLayoutIdLst>
  <p:hf hdr="0"/>
  <p:txStyles>
    <p:titleStyle>
      <a:lvl1pPr algn="l" defTabSz="914400" rtl="0" eaLnBrk="1" latinLnBrk="0" hangingPunct="1">
        <a:lnSpc>
          <a:spcPct val="90000"/>
        </a:lnSpc>
        <a:spcBef>
          <a:spcPct val="0"/>
        </a:spcBef>
        <a:buNone/>
        <a:defRPr sz="4400" b="1" i="1"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0.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0.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138CF5B-E8DE-48F3-9581-51BBEC47AE73}"/>
              </a:ext>
            </a:extLst>
          </p:cNvPr>
          <p:cNvSpPr>
            <a:spLocks noGrp="1"/>
          </p:cNvSpPr>
          <p:nvPr>
            <p:ph type="ctrTitle"/>
          </p:nvPr>
        </p:nvSpPr>
        <p:spPr/>
        <p:txBody>
          <a:bodyPr rtlCol="0" anchor="t">
            <a:normAutofit fontScale="90000"/>
          </a:bodyPr>
          <a:lstStyle/>
          <a:p>
            <a:pPr rtl="0"/>
            <a:r>
              <a:rPr lang="pl-PL" dirty="0"/>
              <a:t>SZKOŁA POLICEALNA</a:t>
            </a:r>
            <a:br>
              <a:rPr lang="pl-PL" dirty="0"/>
            </a:br>
            <a:br>
              <a:rPr lang="pl-PL" dirty="0"/>
            </a:br>
            <a:r>
              <a:rPr lang="pl-PL" dirty="0"/>
              <a:t>Technik Usług Kosmetycznych</a:t>
            </a:r>
          </a:p>
        </p:txBody>
      </p:sp>
      <p:sp>
        <p:nvSpPr>
          <p:cNvPr id="3" name="Podtytuł 2">
            <a:extLst>
              <a:ext uri="{FF2B5EF4-FFF2-40B4-BE49-F238E27FC236}">
                <a16:creationId xmlns:a16="http://schemas.microsoft.com/office/drawing/2014/main" id="{EF5D29EF-CFED-41EF-9138-BE844655F339}"/>
              </a:ext>
            </a:extLst>
          </p:cNvPr>
          <p:cNvSpPr>
            <a:spLocks noGrp="1"/>
          </p:cNvSpPr>
          <p:nvPr>
            <p:ph type="subTitle" idx="1"/>
          </p:nvPr>
        </p:nvSpPr>
        <p:spPr>
          <a:xfrm>
            <a:off x="7772401" y="3856180"/>
            <a:ext cx="4606506" cy="2656936"/>
          </a:xfrm>
        </p:spPr>
        <p:txBody>
          <a:bodyPr rtlCol="0">
            <a:normAutofit/>
          </a:bodyPr>
          <a:lstStyle/>
          <a:p>
            <a:pPr rtl="0"/>
            <a:r>
              <a:rPr lang="pl-PL" sz="2500" cap="none" dirty="0"/>
              <a:t>Zespół Szkół im. T. Kościuszki w Żarkach</a:t>
            </a:r>
          </a:p>
        </p:txBody>
      </p:sp>
      <p:pic>
        <p:nvPicPr>
          <p:cNvPr id="5" name="Obraz 4" descr="Obraz zawierający szkic, sylwetka, rysowanie, Szablon&#10;&#10;Opis wygenerowany automatycznie">
            <a:extLst>
              <a:ext uri="{FF2B5EF4-FFF2-40B4-BE49-F238E27FC236}">
                <a16:creationId xmlns:a16="http://schemas.microsoft.com/office/drawing/2014/main" id="{3A92AFED-5270-F07B-3A26-F67EC8B241F3}"/>
              </a:ext>
            </a:extLst>
          </p:cNvPr>
          <p:cNvPicPr>
            <a:picLocks noChangeAspect="1"/>
          </p:cNvPicPr>
          <p:nvPr/>
        </p:nvPicPr>
        <p:blipFill>
          <a:blip r:embed="rId3"/>
          <a:stretch>
            <a:fillRect/>
          </a:stretch>
        </p:blipFill>
        <p:spPr>
          <a:xfrm>
            <a:off x="9283037" y="0"/>
            <a:ext cx="2908963" cy="3810868"/>
          </a:xfrm>
          <a:prstGeom prst="rect">
            <a:avLst/>
          </a:prstGeom>
        </p:spPr>
      </p:pic>
    </p:spTree>
    <p:extLst>
      <p:ext uri="{BB962C8B-B14F-4D97-AF65-F5344CB8AC3E}">
        <p14:creationId xmlns:p14="http://schemas.microsoft.com/office/powerpoint/2010/main" val="2074766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a:extLst>
              <a:ext uri="{FF2B5EF4-FFF2-40B4-BE49-F238E27FC236}">
                <a16:creationId xmlns:a16="http://schemas.microsoft.com/office/drawing/2014/main" id="{44452BDD-62D9-3214-4563-275AA43E3CAA}"/>
              </a:ext>
            </a:extLst>
          </p:cNvPr>
          <p:cNvSpPr>
            <a:spLocks noGrp="1"/>
          </p:cNvSpPr>
          <p:nvPr>
            <p:ph type="title"/>
          </p:nvPr>
        </p:nvSpPr>
        <p:spPr/>
        <p:txBody>
          <a:bodyPr/>
          <a:lstStyle/>
          <a:p>
            <a:pPr algn="ctr"/>
            <a:r>
              <a:rPr lang="pl-PL" dirty="0"/>
              <a:t>Kosmetyka pielęgnacyjna i upiększająca</a:t>
            </a:r>
            <a:br>
              <a:rPr lang="pl-PL" dirty="0"/>
            </a:br>
            <a:r>
              <a:rPr lang="pl-PL" dirty="0"/>
              <a:t>dłoni, stóp, paznokci</a:t>
            </a:r>
          </a:p>
        </p:txBody>
      </p:sp>
      <p:pic>
        <p:nvPicPr>
          <p:cNvPr id="16" name="Symbol zastępczy zawartości 15" descr="Obraz zawierający osoba, ubrania, obuwie, w pomieszczeniu&#10;&#10;Opis wygenerowany automatycznie">
            <a:extLst>
              <a:ext uri="{FF2B5EF4-FFF2-40B4-BE49-F238E27FC236}">
                <a16:creationId xmlns:a16="http://schemas.microsoft.com/office/drawing/2014/main" id="{FDD1BAF9-57CA-3889-B3AF-DD9AB441BC09}"/>
              </a:ext>
            </a:extLst>
          </p:cNvPr>
          <p:cNvPicPr>
            <a:picLocks noGrp="1" noChangeAspect="1"/>
          </p:cNvPicPr>
          <p:nvPr>
            <p:ph sz="half" idx="2"/>
          </p:nvPr>
        </p:nvPicPr>
        <p:blipFill>
          <a:blip r:embed="rId2"/>
          <a:stretch>
            <a:fillRect/>
          </a:stretch>
        </p:blipFill>
        <p:spPr>
          <a:xfrm>
            <a:off x="300559" y="2601362"/>
            <a:ext cx="3835970" cy="2876977"/>
          </a:xfrm>
        </p:spPr>
      </p:pic>
      <p:pic>
        <p:nvPicPr>
          <p:cNvPr id="18" name="Symbol zastępczy zawartości 17" descr="Obraz zawierający osoba, łazienka, Artykuły gospodarstwa domowego, w pomieszczeniu&#10;&#10;Opis wygenerowany automatycznie">
            <a:extLst>
              <a:ext uri="{FF2B5EF4-FFF2-40B4-BE49-F238E27FC236}">
                <a16:creationId xmlns:a16="http://schemas.microsoft.com/office/drawing/2014/main" id="{13389C82-C36A-EA2E-7E41-A042DCEB84FE}"/>
              </a:ext>
            </a:extLst>
          </p:cNvPr>
          <p:cNvPicPr>
            <a:picLocks noGrp="1" noChangeAspect="1"/>
          </p:cNvPicPr>
          <p:nvPr>
            <p:ph sz="quarter" idx="4"/>
          </p:nvPr>
        </p:nvPicPr>
        <p:blipFill>
          <a:blip r:embed="rId3"/>
          <a:stretch>
            <a:fillRect/>
          </a:stretch>
        </p:blipFill>
        <p:spPr>
          <a:xfrm>
            <a:off x="4482450" y="1888452"/>
            <a:ext cx="3227099" cy="4302799"/>
          </a:xfrm>
        </p:spPr>
      </p:pic>
      <p:sp>
        <p:nvSpPr>
          <p:cNvPr id="7" name="Symbol zastępczy numeru slajdu 6">
            <a:extLst>
              <a:ext uri="{FF2B5EF4-FFF2-40B4-BE49-F238E27FC236}">
                <a16:creationId xmlns:a16="http://schemas.microsoft.com/office/drawing/2014/main" id="{37719917-9D2C-1371-612E-3F9BDE17315A}"/>
              </a:ext>
            </a:extLst>
          </p:cNvPr>
          <p:cNvSpPr>
            <a:spLocks noGrp="1"/>
          </p:cNvSpPr>
          <p:nvPr>
            <p:ph type="sldNum" sz="quarter" idx="12"/>
          </p:nvPr>
        </p:nvSpPr>
        <p:spPr/>
        <p:txBody>
          <a:bodyPr/>
          <a:lstStyle/>
          <a:p>
            <a:pPr rtl="0"/>
            <a:fld id="{B9713C8C-8E70-45D5-AE59-23E60168254E}" type="slidenum">
              <a:rPr lang="pl-PL" noProof="0" smtClean="0"/>
              <a:t>10</a:t>
            </a:fld>
            <a:endParaRPr lang="pl-PL" noProof="0"/>
          </a:p>
        </p:txBody>
      </p:sp>
      <p:pic>
        <p:nvPicPr>
          <p:cNvPr id="20" name="Symbol zastępczy zawartości 19" descr="Obraz zawierający osoba, ubrania, w pomieszczeniu, Sprzęt medyczny&#10;&#10;Opis wygenerowany automatycznie">
            <a:extLst>
              <a:ext uri="{FF2B5EF4-FFF2-40B4-BE49-F238E27FC236}">
                <a16:creationId xmlns:a16="http://schemas.microsoft.com/office/drawing/2014/main" id="{1E3A459A-6E33-486E-68B3-9CA1A2252F6A}"/>
              </a:ext>
            </a:extLst>
          </p:cNvPr>
          <p:cNvPicPr>
            <a:picLocks noGrp="1" noChangeAspect="1"/>
          </p:cNvPicPr>
          <p:nvPr>
            <p:ph sz="quarter" idx="14"/>
          </p:nvPr>
        </p:nvPicPr>
        <p:blipFill>
          <a:blip r:embed="rId4"/>
          <a:stretch>
            <a:fillRect/>
          </a:stretch>
        </p:blipFill>
        <p:spPr>
          <a:xfrm>
            <a:off x="8126701" y="1888452"/>
            <a:ext cx="3227099" cy="4302799"/>
          </a:xfrm>
        </p:spPr>
      </p:pic>
    </p:spTree>
    <p:extLst>
      <p:ext uri="{BB962C8B-B14F-4D97-AF65-F5344CB8AC3E}">
        <p14:creationId xmlns:p14="http://schemas.microsoft.com/office/powerpoint/2010/main" val="7735234"/>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ymbol zastępczy zawartości 14">
            <a:extLst>
              <a:ext uri="{FF2B5EF4-FFF2-40B4-BE49-F238E27FC236}">
                <a16:creationId xmlns:a16="http://schemas.microsoft.com/office/drawing/2014/main" id="{B4297780-25BE-0C08-1057-1F08F8001E0C}"/>
              </a:ext>
            </a:extLst>
          </p:cNvPr>
          <p:cNvSpPr>
            <a:spLocks noGrp="1"/>
          </p:cNvSpPr>
          <p:nvPr>
            <p:ph idx="1"/>
          </p:nvPr>
        </p:nvSpPr>
        <p:spPr>
          <a:xfrm>
            <a:off x="6521571" y="640080"/>
            <a:ext cx="5434640" cy="5596128"/>
          </a:xfrm>
        </p:spPr>
        <p:txBody>
          <a:bodyPr>
            <a:normAutofit lnSpcReduction="10000"/>
          </a:bodyPr>
          <a:lstStyle/>
          <a:p>
            <a:pPr marL="0" indent="0" algn="ctr">
              <a:buNone/>
            </a:pPr>
            <a:r>
              <a:rPr lang="pl-PL" dirty="0"/>
              <a:t>Jako technik usług kosmetycznych możesz pracować w salonach kosmetycznych, gabinetach odnowy biologicznej, firmach kosmetycznych krajowych i zagranicznych, a ponadto przygotować się do prowadzenia samodzielnej działalności w tym zakresie.</a:t>
            </a:r>
          </a:p>
        </p:txBody>
      </p:sp>
      <p:sp>
        <p:nvSpPr>
          <p:cNvPr id="9" name="Symbol zastępczy numeru slajdu 8">
            <a:extLst>
              <a:ext uri="{FF2B5EF4-FFF2-40B4-BE49-F238E27FC236}">
                <a16:creationId xmlns:a16="http://schemas.microsoft.com/office/drawing/2014/main" id="{B52D3A7D-078C-B82B-F5A6-16BF06F9C426}"/>
              </a:ext>
            </a:extLst>
          </p:cNvPr>
          <p:cNvSpPr>
            <a:spLocks noGrp="1"/>
          </p:cNvSpPr>
          <p:nvPr>
            <p:ph type="sldNum" sz="quarter" idx="12"/>
          </p:nvPr>
        </p:nvSpPr>
        <p:spPr/>
        <p:txBody>
          <a:bodyPr/>
          <a:lstStyle/>
          <a:p>
            <a:pPr rtl="0"/>
            <a:fld id="{B9713C8C-8E70-45D5-AE59-23E60168254E}" type="slidenum">
              <a:rPr lang="pl-PL" noProof="0" smtClean="0"/>
              <a:t>11</a:t>
            </a:fld>
            <a:endParaRPr lang="pl-PL" noProof="0"/>
          </a:p>
        </p:txBody>
      </p:sp>
      <p:pic>
        <p:nvPicPr>
          <p:cNvPr id="18" name="Obraz 17" descr="Obraz zawierający meble, podłoga, w pomieszczeniu, pokój&#10;&#10;Opis wygenerowany automatycznie">
            <a:extLst>
              <a:ext uri="{FF2B5EF4-FFF2-40B4-BE49-F238E27FC236}">
                <a16:creationId xmlns:a16="http://schemas.microsoft.com/office/drawing/2014/main" id="{2BA07A0A-BF24-47B7-20F7-33F5F70F5E59}"/>
              </a:ext>
            </a:extLst>
          </p:cNvPr>
          <p:cNvPicPr>
            <a:picLocks noChangeAspect="1"/>
          </p:cNvPicPr>
          <p:nvPr/>
        </p:nvPicPr>
        <p:blipFill>
          <a:blip r:embed="rId2"/>
          <a:stretch>
            <a:fillRect/>
          </a:stretch>
        </p:blipFill>
        <p:spPr>
          <a:xfrm>
            <a:off x="235789" y="215660"/>
            <a:ext cx="2648308" cy="3973005"/>
          </a:xfrm>
          <a:prstGeom prst="rect">
            <a:avLst/>
          </a:prstGeom>
        </p:spPr>
      </p:pic>
      <p:pic>
        <p:nvPicPr>
          <p:cNvPr id="20" name="Obraz 19" descr="Obraz zawierający Kosmetyka&#10;&#10;Opis wygenerowany automatycznie">
            <a:extLst>
              <a:ext uri="{FF2B5EF4-FFF2-40B4-BE49-F238E27FC236}">
                <a16:creationId xmlns:a16="http://schemas.microsoft.com/office/drawing/2014/main" id="{D8B09917-4697-B780-481D-079FC2AF0CA7}"/>
              </a:ext>
            </a:extLst>
          </p:cNvPr>
          <p:cNvPicPr>
            <a:picLocks noChangeAspect="1"/>
          </p:cNvPicPr>
          <p:nvPr/>
        </p:nvPicPr>
        <p:blipFill>
          <a:blip r:embed="rId3"/>
          <a:stretch>
            <a:fillRect/>
          </a:stretch>
        </p:blipFill>
        <p:spPr>
          <a:xfrm>
            <a:off x="235789" y="3891031"/>
            <a:ext cx="6096000" cy="3048000"/>
          </a:xfrm>
          <a:prstGeom prst="rect">
            <a:avLst/>
          </a:prstGeom>
        </p:spPr>
      </p:pic>
      <p:pic>
        <p:nvPicPr>
          <p:cNvPr id="22" name="Obraz 21">
            <a:extLst>
              <a:ext uri="{FF2B5EF4-FFF2-40B4-BE49-F238E27FC236}">
                <a16:creationId xmlns:a16="http://schemas.microsoft.com/office/drawing/2014/main" id="{63354EC3-865B-1440-7080-756A31FB16CE}"/>
              </a:ext>
            </a:extLst>
          </p:cNvPr>
          <p:cNvPicPr>
            <a:picLocks noChangeAspect="1"/>
          </p:cNvPicPr>
          <p:nvPr/>
        </p:nvPicPr>
        <p:blipFill>
          <a:blip r:embed="rId4"/>
          <a:stretch>
            <a:fillRect/>
          </a:stretch>
        </p:blipFill>
        <p:spPr>
          <a:xfrm>
            <a:off x="3991155" y="215661"/>
            <a:ext cx="2892725" cy="1446363"/>
          </a:xfrm>
          <a:prstGeom prst="rect">
            <a:avLst/>
          </a:prstGeom>
        </p:spPr>
      </p:pic>
      <p:pic>
        <p:nvPicPr>
          <p:cNvPr id="24" name="Obraz 23" descr="Obraz zawierający cylinder, puder/proszek, pojemnik, w pomieszczeniu&#10;&#10;Opis wygenerowany automatycznie">
            <a:extLst>
              <a:ext uri="{FF2B5EF4-FFF2-40B4-BE49-F238E27FC236}">
                <a16:creationId xmlns:a16="http://schemas.microsoft.com/office/drawing/2014/main" id="{797C4E58-49CE-EDB9-5E44-820621FCED4A}"/>
              </a:ext>
            </a:extLst>
          </p:cNvPr>
          <p:cNvPicPr>
            <a:picLocks noChangeAspect="1"/>
          </p:cNvPicPr>
          <p:nvPr/>
        </p:nvPicPr>
        <p:blipFill>
          <a:blip r:embed="rId5"/>
          <a:stretch>
            <a:fillRect/>
          </a:stretch>
        </p:blipFill>
        <p:spPr>
          <a:xfrm>
            <a:off x="2875483" y="1561380"/>
            <a:ext cx="2648309" cy="2648309"/>
          </a:xfrm>
          <a:prstGeom prst="rect">
            <a:avLst/>
          </a:prstGeom>
        </p:spPr>
      </p:pic>
    </p:spTree>
    <p:extLst>
      <p:ext uri="{BB962C8B-B14F-4D97-AF65-F5344CB8AC3E}">
        <p14:creationId xmlns:p14="http://schemas.microsoft.com/office/powerpoint/2010/main" val="706423224"/>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ytuł 9">
            <a:extLst>
              <a:ext uri="{FF2B5EF4-FFF2-40B4-BE49-F238E27FC236}">
                <a16:creationId xmlns:a16="http://schemas.microsoft.com/office/drawing/2014/main" id="{F67F229A-48C3-4BE7-96EC-3C05DC7FB720}"/>
              </a:ext>
            </a:extLst>
          </p:cNvPr>
          <p:cNvSpPr>
            <a:spLocks noGrp="1"/>
          </p:cNvSpPr>
          <p:nvPr>
            <p:ph type="title"/>
          </p:nvPr>
        </p:nvSpPr>
        <p:spPr>
          <a:xfrm>
            <a:off x="1354347" y="2242457"/>
            <a:ext cx="4741653" cy="2373086"/>
          </a:xfrm>
        </p:spPr>
        <p:txBody>
          <a:bodyPr rtlCol="0"/>
          <a:lstStyle/>
          <a:p>
            <a:pPr rtl="0"/>
            <a:r>
              <a:rPr lang="pl-PL" dirty="0"/>
              <a:t>TECHNIK USŁUG KOSMETYCZNYCH</a:t>
            </a:r>
          </a:p>
        </p:txBody>
      </p:sp>
      <p:sp>
        <p:nvSpPr>
          <p:cNvPr id="11" name="Zawartość — symbol zastępczy 10">
            <a:extLst>
              <a:ext uri="{FF2B5EF4-FFF2-40B4-BE49-F238E27FC236}">
                <a16:creationId xmlns:a16="http://schemas.microsoft.com/office/drawing/2014/main" id="{7041F48D-F184-4F9F-B5AC-F127F0898F39}"/>
              </a:ext>
            </a:extLst>
          </p:cNvPr>
          <p:cNvSpPr>
            <a:spLocks noGrp="1"/>
          </p:cNvSpPr>
          <p:nvPr>
            <p:ph sz="quarter" idx="13"/>
          </p:nvPr>
        </p:nvSpPr>
        <p:spPr/>
        <p:txBody>
          <a:bodyPr rtlCol="0"/>
          <a:lstStyle/>
          <a:p>
            <a:pPr rtl="0"/>
            <a:r>
              <a:rPr lang="pl-PL" dirty="0"/>
              <a:t>Nauka w szkole trwa cztery semestry. Szkoła posiada uprawnienia szkoły publicznej, realizujemy program MEN. Warunkiem przyjęcia do szkoły jest ukończenie szkoły średniej (matura nie jest wymagana). Absolwent naukę kończy poprzez uzyskanie świadectwa ukończenia szkoły oraz egzaminem potwierdzającym kwalifikacje w zawodzie </a:t>
            </a:r>
            <a:r>
              <a:rPr lang="pl-PL" b="1" dirty="0"/>
              <a:t>FRK.04 – WYKONYWANIE ZABIEGÓW KOSMETYCZNYCH</a:t>
            </a:r>
            <a:r>
              <a:rPr lang="pl-PL" dirty="0"/>
              <a:t>. </a:t>
            </a:r>
            <a:endParaRPr lang="pl-PL" sz="1800" dirty="0"/>
          </a:p>
        </p:txBody>
      </p:sp>
      <p:sp>
        <p:nvSpPr>
          <p:cNvPr id="14" name="Numer slajdu — symbol zastępczy 13">
            <a:extLst>
              <a:ext uri="{FF2B5EF4-FFF2-40B4-BE49-F238E27FC236}">
                <a16:creationId xmlns:a16="http://schemas.microsoft.com/office/drawing/2014/main" id="{C1EA167B-7079-4284-997F-7309C510B763}"/>
              </a:ext>
            </a:extLst>
          </p:cNvPr>
          <p:cNvSpPr>
            <a:spLocks noGrp="1"/>
          </p:cNvSpPr>
          <p:nvPr>
            <p:ph type="sldNum" sz="quarter" idx="12"/>
          </p:nvPr>
        </p:nvSpPr>
        <p:spPr/>
        <p:txBody>
          <a:bodyPr rtlCol="0"/>
          <a:lstStyle/>
          <a:p>
            <a:pPr rtl="0"/>
            <a:fld id="{B9713C8C-8E70-45D5-AE59-23E60168254E}" type="slidenum">
              <a:rPr lang="pl-PL" smtClean="0"/>
              <a:t>2</a:t>
            </a:fld>
            <a:endParaRPr lang="pl-PL"/>
          </a:p>
        </p:txBody>
      </p:sp>
    </p:spTree>
    <p:extLst>
      <p:ext uri="{BB962C8B-B14F-4D97-AF65-F5344CB8AC3E}">
        <p14:creationId xmlns:p14="http://schemas.microsoft.com/office/powerpoint/2010/main" val="2849151971"/>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A728C5-3D16-50C7-4DDD-228906B20BEC}"/>
              </a:ext>
            </a:extLst>
          </p:cNvPr>
          <p:cNvSpPr>
            <a:spLocks noGrp="1"/>
          </p:cNvSpPr>
          <p:nvPr>
            <p:ph type="title"/>
          </p:nvPr>
        </p:nvSpPr>
        <p:spPr/>
        <p:txBody>
          <a:bodyPr/>
          <a:lstStyle/>
          <a:p>
            <a:r>
              <a:rPr lang="pl-PL" dirty="0"/>
              <a:t>PROGRAM NAUCZANIA OBEJMUJE</a:t>
            </a:r>
          </a:p>
        </p:txBody>
      </p:sp>
      <p:sp>
        <p:nvSpPr>
          <p:cNvPr id="5" name="Symbol zastępczy numeru slajdu 4">
            <a:extLst>
              <a:ext uri="{FF2B5EF4-FFF2-40B4-BE49-F238E27FC236}">
                <a16:creationId xmlns:a16="http://schemas.microsoft.com/office/drawing/2014/main" id="{A99C2985-0396-9706-18C0-B7AEB1FF6ACA}"/>
              </a:ext>
            </a:extLst>
          </p:cNvPr>
          <p:cNvSpPr>
            <a:spLocks noGrp="1"/>
          </p:cNvSpPr>
          <p:nvPr>
            <p:ph type="sldNum" sz="quarter" idx="12"/>
          </p:nvPr>
        </p:nvSpPr>
        <p:spPr/>
        <p:txBody>
          <a:bodyPr/>
          <a:lstStyle/>
          <a:p>
            <a:pPr rtl="0"/>
            <a:fld id="{B9713C8C-8E70-45D5-AE59-23E60168254E}" type="slidenum">
              <a:rPr lang="pl-PL" noProof="0" smtClean="0"/>
              <a:t>3</a:t>
            </a:fld>
            <a:endParaRPr lang="pl-PL" noProof="0"/>
          </a:p>
        </p:txBody>
      </p:sp>
      <p:sp>
        <p:nvSpPr>
          <p:cNvPr id="6" name="Symbol zastępczy zawartości 5">
            <a:extLst>
              <a:ext uri="{FF2B5EF4-FFF2-40B4-BE49-F238E27FC236}">
                <a16:creationId xmlns:a16="http://schemas.microsoft.com/office/drawing/2014/main" id="{8D3545C6-6EB3-68C5-2F67-03179C702F04}"/>
              </a:ext>
            </a:extLst>
          </p:cNvPr>
          <p:cNvSpPr>
            <a:spLocks noGrp="1"/>
          </p:cNvSpPr>
          <p:nvPr>
            <p:ph sz="quarter" idx="13"/>
          </p:nvPr>
        </p:nvSpPr>
        <p:spPr>
          <a:xfrm>
            <a:off x="6735763" y="712788"/>
            <a:ext cx="5185943" cy="5432425"/>
          </a:xfrm>
        </p:spPr>
        <p:txBody>
          <a:bodyPr/>
          <a:lstStyle/>
          <a:p>
            <a:pPr marL="285750" indent="-285750">
              <a:buFont typeface="Arial" panose="020B0604020202020204" pitchFamily="34" charset="0"/>
              <a:buChar char="•"/>
            </a:pPr>
            <a:r>
              <a:rPr lang="pl-PL" dirty="0"/>
              <a:t>Podstawy anatomiczno-dermatologiczne w kosmetyce</a:t>
            </a:r>
          </a:p>
          <a:p>
            <a:pPr marL="285750" indent="-285750">
              <a:buFont typeface="Arial" panose="020B0604020202020204" pitchFamily="34" charset="0"/>
              <a:buChar char="•"/>
            </a:pPr>
            <a:r>
              <a:rPr lang="pl-PL" dirty="0"/>
              <a:t>BHP w kosmetyce</a:t>
            </a:r>
          </a:p>
          <a:p>
            <a:pPr marL="285750" indent="-285750">
              <a:buFont typeface="Arial" panose="020B0604020202020204" pitchFamily="34" charset="0"/>
              <a:buChar char="•"/>
            </a:pPr>
            <a:r>
              <a:rPr lang="pl-PL" dirty="0"/>
              <a:t>Podstawy kosmetyki</a:t>
            </a:r>
          </a:p>
          <a:p>
            <a:pPr marL="285750" indent="-285750">
              <a:buFont typeface="Arial" panose="020B0604020202020204" pitchFamily="34" charset="0"/>
              <a:buChar char="•"/>
            </a:pPr>
            <a:r>
              <a:rPr lang="pl-PL" dirty="0"/>
              <a:t>Zabiegi  pielęgnacyjne i upiększające twarzy, oczu oraz ciała</a:t>
            </a:r>
          </a:p>
          <a:p>
            <a:pPr marL="285750" indent="-285750">
              <a:buFont typeface="Arial" panose="020B0604020202020204" pitchFamily="34" charset="0"/>
              <a:buChar char="•"/>
            </a:pPr>
            <a:r>
              <a:rPr lang="pl-PL" dirty="0"/>
              <a:t>Zabiegi  pielęgnacyjne i upiększające dłoni, stóp oraz paznokci</a:t>
            </a:r>
          </a:p>
          <a:p>
            <a:pPr marL="285750" indent="-285750">
              <a:buFont typeface="Arial" panose="020B0604020202020204" pitchFamily="34" charset="0"/>
              <a:buChar char="•"/>
            </a:pPr>
            <a:r>
              <a:rPr lang="pl-PL" dirty="0"/>
              <a:t>Fizykoterapia w kosmetyce</a:t>
            </a:r>
          </a:p>
          <a:p>
            <a:pPr marL="285750" indent="-285750">
              <a:buFont typeface="Arial" panose="020B0604020202020204" pitchFamily="34" charset="0"/>
              <a:buChar char="•"/>
            </a:pPr>
            <a:r>
              <a:rPr lang="pl-PL" dirty="0"/>
              <a:t>Język angielski w kosmetyce</a:t>
            </a:r>
          </a:p>
          <a:p>
            <a:pPr marL="285750" indent="-285750">
              <a:buFont typeface="Arial" panose="020B0604020202020204" pitchFamily="34" charset="0"/>
              <a:buChar char="•"/>
            </a:pPr>
            <a:r>
              <a:rPr lang="pl-PL" dirty="0"/>
              <a:t>Praktyka zawodowa</a:t>
            </a:r>
          </a:p>
        </p:txBody>
      </p:sp>
    </p:spTree>
    <p:extLst>
      <p:ext uri="{BB962C8B-B14F-4D97-AF65-F5344CB8AC3E}">
        <p14:creationId xmlns:p14="http://schemas.microsoft.com/office/powerpoint/2010/main" val="3772405486"/>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E0E08A1-FEAA-4F21-96E4-5A57CFAABBE2}"/>
              </a:ext>
            </a:extLst>
          </p:cNvPr>
          <p:cNvSpPr>
            <a:spLocks noGrp="1"/>
          </p:cNvSpPr>
          <p:nvPr>
            <p:ph type="title"/>
          </p:nvPr>
        </p:nvSpPr>
        <p:spPr/>
        <p:txBody>
          <a:bodyPr rtlCol="0">
            <a:normAutofit/>
          </a:bodyPr>
          <a:lstStyle/>
          <a:p>
            <a:pPr rtl="0"/>
            <a:r>
              <a:rPr lang="pl-PL" b="0" dirty="0"/>
              <a:t>CZEGO NAUCZYSZ SIĘ NA KIERUNKU TECHNIK USŁUG KOSMETYCZNYCH?</a:t>
            </a:r>
          </a:p>
        </p:txBody>
      </p:sp>
      <p:sp>
        <p:nvSpPr>
          <p:cNvPr id="6" name="Numer slajdu — symbol zastępczy 5">
            <a:extLst>
              <a:ext uri="{FF2B5EF4-FFF2-40B4-BE49-F238E27FC236}">
                <a16:creationId xmlns:a16="http://schemas.microsoft.com/office/drawing/2014/main" id="{ABC57B06-3F43-4092-8AB5-0AC06017930A}"/>
              </a:ext>
            </a:extLst>
          </p:cNvPr>
          <p:cNvSpPr>
            <a:spLocks noGrp="1"/>
          </p:cNvSpPr>
          <p:nvPr>
            <p:ph type="sldNum" sz="quarter" idx="12"/>
          </p:nvPr>
        </p:nvSpPr>
        <p:spPr/>
        <p:txBody>
          <a:bodyPr rtlCol="0"/>
          <a:lstStyle/>
          <a:p>
            <a:pPr rtl="0"/>
            <a:fld id="{B9713C8C-8E70-45D5-AE59-23E60168254E}" type="slidenum">
              <a:rPr lang="pl-PL" smtClean="0"/>
              <a:t>4</a:t>
            </a:fld>
            <a:endParaRPr lang="pl-PL"/>
          </a:p>
        </p:txBody>
      </p:sp>
      <p:pic>
        <p:nvPicPr>
          <p:cNvPr id="4" name="Obraz 3" descr="Obraz zawierający Liliowy, fioletowy, Magenta, zrzut ekranu&#10;&#10;Opis wygenerowany automatycznie">
            <a:extLst>
              <a:ext uri="{FF2B5EF4-FFF2-40B4-BE49-F238E27FC236}">
                <a16:creationId xmlns:a16="http://schemas.microsoft.com/office/drawing/2014/main" id="{48BC90AD-7F39-62D3-1588-0C54AFFDDCB8}"/>
              </a:ext>
            </a:extLst>
          </p:cNvPr>
          <p:cNvPicPr>
            <a:picLocks noChangeAspect="1"/>
          </p:cNvPicPr>
          <p:nvPr/>
        </p:nvPicPr>
        <p:blipFill>
          <a:blip r:embed="rId3"/>
          <a:stretch>
            <a:fillRect/>
          </a:stretch>
        </p:blipFill>
        <p:spPr>
          <a:xfrm>
            <a:off x="5175849" y="4271512"/>
            <a:ext cx="1840302" cy="920151"/>
          </a:xfrm>
          <a:prstGeom prst="rect">
            <a:avLst/>
          </a:prstGeom>
        </p:spPr>
      </p:pic>
    </p:spTree>
    <p:extLst>
      <p:ext uri="{BB962C8B-B14F-4D97-AF65-F5344CB8AC3E}">
        <p14:creationId xmlns:p14="http://schemas.microsoft.com/office/powerpoint/2010/main" val="3079534048"/>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zawartości 7">
            <a:extLst>
              <a:ext uri="{FF2B5EF4-FFF2-40B4-BE49-F238E27FC236}">
                <a16:creationId xmlns:a16="http://schemas.microsoft.com/office/drawing/2014/main" id="{18AAB4F7-C90E-29B6-0CF8-779ED39165D0}"/>
              </a:ext>
            </a:extLst>
          </p:cNvPr>
          <p:cNvSpPr>
            <a:spLocks noGrp="1"/>
          </p:cNvSpPr>
          <p:nvPr>
            <p:ph idx="1"/>
          </p:nvPr>
        </p:nvSpPr>
        <p:spPr>
          <a:xfrm>
            <a:off x="838200" y="785004"/>
            <a:ext cx="11083506" cy="5387196"/>
          </a:xfrm>
        </p:spPr>
        <p:txBody>
          <a:bodyPr>
            <a:normAutofit fontScale="92500"/>
          </a:bodyPr>
          <a:lstStyle/>
          <a:p>
            <a:pPr>
              <a:buFont typeface="Wingdings" panose="05000000000000000000" pitchFamily="2" charset="2"/>
              <a:buChar char="Ø"/>
            </a:pPr>
            <a:r>
              <a:rPr lang="pl-PL" dirty="0"/>
              <a:t>Przeprowadzenia diagnozy kosmetycznej</a:t>
            </a:r>
          </a:p>
          <a:p>
            <a:pPr>
              <a:buFont typeface="Wingdings" panose="05000000000000000000" pitchFamily="2" charset="2"/>
              <a:buChar char="Ø"/>
            </a:pPr>
            <a:r>
              <a:rPr lang="pl-PL" dirty="0"/>
              <a:t>Podstaw anatomicznych i dermatologicznych w zawodzie kosmetyczki</a:t>
            </a:r>
          </a:p>
          <a:p>
            <a:pPr>
              <a:buFont typeface="Wingdings" panose="05000000000000000000" pitchFamily="2" charset="2"/>
              <a:buChar char="Ø"/>
            </a:pPr>
            <a:r>
              <a:rPr lang="pl-PL" dirty="0"/>
              <a:t>Udzielenia porad kosmetycznych</a:t>
            </a:r>
          </a:p>
          <a:p>
            <a:pPr>
              <a:buFont typeface="Wingdings" panose="05000000000000000000" pitchFamily="2" charset="2"/>
              <a:buChar char="Ø"/>
            </a:pPr>
            <a:r>
              <a:rPr lang="pl-PL" dirty="0"/>
              <a:t>Organizacji i prowadzenia gabinetu kosmetycznego</a:t>
            </a:r>
          </a:p>
          <a:p>
            <a:pPr>
              <a:buFont typeface="Wingdings" panose="05000000000000000000" pitchFamily="2" charset="2"/>
              <a:buChar char="Ø"/>
            </a:pPr>
            <a:r>
              <a:rPr lang="pl-PL" dirty="0"/>
              <a:t>Wykonywania zabiegów pielęgnacyjnych i upiększających twarzy, oczu, ciała z uwzględnieniem wskazań i przeciwwskazań</a:t>
            </a:r>
          </a:p>
          <a:p>
            <a:pPr>
              <a:buFont typeface="Wingdings" panose="05000000000000000000" pitchFamily="2" charset="2"/>
              <a:buChar char="Ø"/>
            </a:pPr>
            <a:r>
              <a:rPr lang="pl-PL" dirty="0"/>
              <a:t>Wykonywania zabiegów pielęgnacyjnych i upiększających dłoni, stóp, paznokci z uwzględnieniem wskazań i przeciwwskazań</a:t>
            </a:r>
          </a:p>
          <a:p>
            <a:pPr>
              <a:buFont typeface="Wingdings" panose="05000000000000000000" pitchFamily="2" charset="2"/>
              <a:buChar char="Ø"/>
            </a:pPr>
            <a:r>
              <a:rPr lang="pl-PL" dirty="0"/>
              <a:t>Charakteryzować skład preparatów kosmetycznych oraz ich działanie na skórę i organizm</a:t>
            </a:r>
          </a:p>
          <a:p>
            <a:pPr>
              <a:buFont typeface="Wingdings" panose="05000000000000000000" pitchFamily="2" charset="2"/>
              <a:buChar char="Ø"/>
            </a:pPr>
            <a:endParaRPr lang="pl-PL" dirty="0"/>
          </a:p>
          <a:p>
            <a:pPr>
              <a:buFont typeface="Wingdings" panose="05000000000000000000" pitchFamily="2" charset="2"/>
              <a:buChar char="Ø"/>
            </a:pPr>
            <a:endParaRPr lang="pl-PL" dirty="0"/>
          </a:p>
        </p:txBody>
      </p:sp>
      <p:sp>
        <p:nvSpPr>
          <p:cNvPr id="5" name="Symbol zastępczy numeru slajdu 4">
            <a:extLst>
              <a:ext uri="{FF2B5EF4-FFF2-40B4-BE49-F238E27FC236}">
                <a16:creationId xmlns:a16="http://schemas.microsoft.com/office/drawing/2014/main" id="{AEAB9320-A710-D032-2137-24185550CB40}"/>
              </a:ext>
            </a:extLst>
          </p:cNvPr>
          <p:cNvSpPr>
            <a:spLocks noGrp="1"/>
          </p:cNvSpPr>
          <p:nvPr>
            <p:ph type="sldNum" sz="quarter" idx="12"/>
          </p:nvPr>
        </p:nvSpPr>
        <p:spPr/>
        <p:txBody>
          <a:bodyPr/>
          <a:lstStyle/>
          <a:p>
            <a:pPr rtl="0"/>
            <a:fld id="{B9713C8C-8E70-45D5-AE59-23E60168254E}" type="slidenum">
              <a:rPr lang="pl-PL" noProof="0" smtClean="0"/>
              <a:t>5</a:t>
            </a:fld>
            <a:endParaRPr lang="pl-PL" noProof="0"/>
          </a:p>
        </p:txBody>
      </p:sp>
    </p:spTree>
    <p:extLst>
      <p:ext uri="{BB962C8B-B14F-4D97-AF65-F5344CB8AC3E}">
        <p14:creationId xmlns:p14="http://schemas.microsoft.com/office/powerpoint/2010/main" val="3772580812"/>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6CC595CB-1D44-5A0A-0853-350AF2E0B753}"/>
              </a:ext>
            </a:extLst>
          </p:cNvPr>
          <p:cNvSpPr>
            <a:spLocks noGrp="1"/>
          </p:cNvSpPr>
          <p:nvPr>
            <p:ph type="title"/>
          </p:nvPr>
        </p:nvSpPr>
        <p:spPr/>
        <p:txBody>
          <a:bodyPr/>
          <a:lstStyle/>
          <a:p>
            <a:pPr algn="ctr"/>
            <a:r>
              <a:rPr lang="pl-PL" dirty="0"/>
              <a:t>Kosmetyka pielęgnacyjna i upiększająca</a:t>
            </a:r>
            <a:br>
              <a:rPr lang="pl-PL" dirty="0"/>
            </a:br>
            <a:r>
              <a:rPr lang="pl-PL" dirty="0"/>
              <a:t>twarzy, oczu, ciała</a:t>
            </a:r>
          </a:p>
        </p:txBody>
      </p:sp>
      <p:pic>
        <p:nvPicPr>
          <p:cNvPr id="12" name="Symbol zastępczy zawartości 11" descr="Obraz zawierający w pomieszczeniu, Sprzęt medyczny, pokój, służba zdrowia&#10;&#10;Opis wygenerowany automatycznie">
            <a:extLst>
              <a:ext uri="{FF2B5EF4-FFF2-40B4-BE49-F238E27FC236}">
                <a16:creationId xmlns:a16="http://schemas.microsoft.com/office/drawing/2014/main" id="{95555347-0696-7658-53AC-2E11DD3359E7}"/>
              </a:ext>
            </a:extLst>
          </p:cNvPr>
          <p:cNvPicPr>
            <a:picLocks noGrp="1" noChangeAspect="1"/>
          </p:cNvPicPr>
          <p:nvPr>
            <p:ph sz="half" idx="1"/>
          </p:nvPr>
        </p:nvPicPr>
        <p:blipFill>
          <a:blip r:embed="rId2"/>
          <a:stretch>
            <a:fillRect/>
          </a:stretch>
        </p:blipFill>
        <p:spPr>
          <a:xfrm>
            <a:off x="1095971" y="2011363"/>
            <a:ext cx="4421582" cy="4160837"/>
          </a:xfrm>
        </p:spPr>
      </p:pic>
      <p:sp>
        <p:nvSpPr>
          <p:cNvPr id="5" name="Symbol zastępczy numeru slajdu 4">
            <a:extLst>
              <a:ext uri="{FF2B5EF4-FFF2-40B4-BE49-F238E27FC236}">
                <a16:creationId xmlns:a16="http://schemas.microsoft.com/office/drawing/2014/main" id="{1B306404-925D-CE8B-F027-77B7F7FA9A5E}"/>
              </a:ext>
            </a:extLst>
          </p:cNvPr>
          <p:cNvSpPr>
            <a:spLocks noGrp="1"/>
          </p:cNvSpPr>
          <p:nvPr>
            <p:ph type="sldNum" sz="quarter" idx="12"/>
          </p:nvPr>
        </p:nvSpPr>
        <p:spPr/>
        <p:txBody>
          <a:bodyPr/>
          <a:lstStyle/>
          <a:p>
            <a:pPr rtl="0"/>
            <a:fld id="{B9713C8C-8E70-45D5-AE59-23E60168254E}" type="slidenum">
              <a:rPr lang="pl-PL" noProof="0" smtClean="0"/>
              <a:t>6</a:t>
            </a:fld>
            <a:endParaRPr lang="pl-PL" noProof="0"/>
          </a:p>
        </p:txBody>
      </p:sp>
      <p:pic>
        <p:nvPicPr>
          <p:cNvPr id="26" name="Symbol zastępczy zawartości 25" descr="Obraz zawierający osoba, w pomieszczeniu, Sprzęt medyczny, służba zdrowia&#10;&#10;Opis wygenerowany automatycznie">
            <a:extLst>
              <a:ext uri="{FF2B5EF4-FFF2-40B4-BE49-F238E27FC236}">
                <a16:creationId xmlns:a16="http://schemas.microsoft.com/office/drawing/2014/main" id="{78E1D58D-1346-7317-A6BE-530B72921E34}"/>
              </a:ext>
            </a:extLst>
          </p:cNvPr>
          <p:cNvPicPr>
            <a:picLocks noGrp="1" noChangeAspect="1"/>
          </p:cNvPicPr>
          <p:nvPr>
            <p:ph sz="half" idx="2"/>
          </p:nvPr>
        </p:nvPicPr>
        <p:blipFill>
          <a:blip r:embed="rId3"/>
          <a:stretch>
            <a:fillRect/>
          </a:stretch>
        </p:blipFill>
        <p:spPr>
          <a:xfrm>
            <a:off x="7501467" y="2011363"/>
            <a:ext cx="2773891" cy="4160837"/>
          </a:xfrm>
        </p:spPr>
      </p:pic>
    </p:spTree>
    <p:extLst>
      <p:ext uri="{BB962C8B-B14F-4D97-AF65-F5344CB8AC3E}">
        <p14:creationId xmlns:p14="http://schemas.microsoft.com/office/powerpoint/2010/main" val="1677136151"/>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503B4CAB-7CF6-32CE-4245-0F355C26C52A}"/>
              </a:ext>
            </a:extLst>
          </p:cNvPr>
          <p:cNvSpPr>
            <a:spLocks noGrp="1"/>
          </p:cNvSpPr>
          <p:nvPr>
            <p:ph type="title"/>
          </p:nvPr>
        </p:nvSpPr>
        <p:spPr/>
        <p:txBody>
          <a:bodyPr/>
          <a:lstStyle/>
          <a:p>
            <a:pPr algn="ctr"/>
            <a:r>
              <a:rPr lang="pl-PL" dirty="0"/>
              <a:t>Kosmetyka pielęgnacyjna i upiększająca</a:t>
            </a:r>
            <a:br>
              <a:rPr lang="pl-PL" dirty="0"/>
            </a:br>
            <a:r>
              <a:rPr lang="pl-PL" dirty="0"/>
              <a:t>twarzy, oczu, ciała</a:t>
            </a:r>
          </a:p>
        </p:txBody>
      </p:sp>
      <p:pic>
        <p:nvPicPr>
          <p:cNvPr id="9" name="Symbol zastępczy zawartości 8">
            <a:extLst>
              <a:ext uri="{FF2B5EF4-FFF2-40B4-BE49-F238E27FC236}">
                <a16:creationId xmlns:a16="http://schemas.microsoft.com/office/drawing/2014/main" id="{F7BB35F1-D1C3-CE83-852A-8E587C25AD59}"/>
              </a:ext>
            </a:extLst>
          </p:cNvPr>
          <p:cNvPicPr>
            <a:picLocks noGrp="1" noChangeAspect="1"/>
          </p:cNvPicPr>
          <p:nvPr>
            <p:ph sz="half" idx="2"/>
          </p:nvPr>
        </p:nvPicPr>
        <p:blipFill>
          <a:blip r:embed="rId2"/>
          <a:stretch>
            <a:fillRect/>
          </a:stretch>
        </p:blipFill>
        <p:spPr>
          <a:xfrm>
            <a:off x="838200" y="2030971"/>
            <a:ext cx="3120209" cy="4160279"/>
          </a:xfrm>
        </p:spPr>
      </p:pic>
      <p:sp>
        <p:nvSpPr>
          <p:cNvPr id="7" name="Symbol zastępczy numeru slajdu 6">
            <a:extLst>
              <a:ext uri="{FF2B5EF4-FFF2-40B4-BE49-F238E27FC236}">
                <a16:creationId xmlns:a16="http://schemas.microsoft.com/office/drawing/2014/main" id="{97C9E621-0310-5AEF-F97F-603636C320AF}"/>
              </a:ext>
            </a:extLst>
          </p:cNvPr>
          <p:cNvSpPr>
            <a:spLocks noGrp="1"/>
          </p:cNvSpPr>
          <p:nvPr>
            <p:ph type="sldNum" sz="quarter" idx="12"/>
          </p:nvPr>
        </p:nvSpPr>
        <p:spPr/>
        <p:txBody>
          <a:bodyPr/>
          <a:lstStyle/>
          <a:p>
            <a:pPr rtl="0"/>
            <a:fld id="{B9713C8C-8E70-45D5-AE59-23E60168254E}" type="slidenum">
              <a:rPr lang="pl-PL" noProof="0" smtClean="0"/>
              <a:t>7</a:t>
            </a:fld>
            <a:endParaRPr lang="pl-PL" noProof="0"/>
          </a:p>
        </p:txBody>
      </p:sp>
      <p:pic>
        <p:nvPicPr>
          <p:cNvPr id="28" name="Symbol zastępczy zawartości 27" descr="Obraz zawierający w pomieszczeniu, Sprzęt medyczny, łóżko, koc&#10;&#10;Opis wygenerowany automatycznie">
            <a:extLst>
              <a:ext uri="{FF2B5EF4-FFF2-40B4-BE49-F238E27FC236}">
                <a16:creationId xmlns:a16="http://schemas.microsoft.com/office/drawing/2014/main" id="{B1514F05-CC11-8B20-FE13-6FA2FE637AFE}"/>
              </a:ext>
            </a:extLst>
          </p:cNvPr>
          <p:cNvPicPr>
            <a:picLocks noGrp="1" noChangeAspect="1"/>
          </p:cNvPicPr>
          <p:nvPr>
            <p:ph sz="quarter" idx="14"/>
          </p:nvPr>
        </p:nvPicPr>
        <p:blipFill>
          <a:blip r:embed="rId3"/>
          <a:stretch>
            <a:fillRect/>
          </a:stretch>
        </p:blipFill>
        <p:spPr>
          <a:xfrm>
            <a:off x="8233591" y="2030971"/>
            <a:ext cx="3120209" cy="4160279"/>
          </a:xfrm>
        </p:spPr>
      </p:pic>
      <p:pic>
        <p:nvPicPr>
          <p:cNvPr id="26" name="Symbol zastępczy zawartości 25" descr="Obraz zawierający osoba, ubrania, w pomieszczeniu, meble&#10;&#10;Opis wygenerowany automatycznie">
            <a:extLst>
              <a:ext uri="{FF2B5EF4-FFF2-40B4-BE49-F238E27FC236}">
                <a16:creationId xmlns:a16="http://schemas.microsoft.com/office/drawing/2014/main" id="{DEE83680-E399-290E-1EDC-0FF2C54837F0}"/>
              </a:ext>
            </a:extLst>
          </p:cNvPr>
          <p:cNvPicPr>
            <a:picLocks noGrp="1" noChangeAspect="1"/>
          </p:cNvPicPr>
          <p:nvPr>
            <p:ph sz="quarter" idx="4"/>
          </p:nvPr>
        </p:nvPicPr>
        <p:blipFill>
          <a:blip r:embed="rId4"/>
          <a:stretch>
            <a:fillRect/>
          </a:stretch>
        </p:blipFill>
        <p:spPr>
          <a:xfrm>
            <a:off x="4535896" y="2031803"/>
            <a:ext cx="3120208" cy="4159447"/>
          </a:xfrm>
        </p:spPr>
      </p:pic>
    </p:spTree>
    <p:extLst>
      <p:ext uri="{BB962C8B-B14F-4D97-AF65-F5344CB8AC3E}">
        <p14:creationId xmlns:p14="http://schemas.microsoft.com/office/powerpoint/2010/main" val="3183041827"/>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ytuł 11">
            <a:extLst>
              <a:ext uri="{FF2B5EF4-FFF2-40B4-BE49-F238E27FC236}">
                <a16:creationId xmlns:a16="http://schemas.microsoft.com/office/drawing/2014/main" id="{5F6CA2E6-D395-019B-4BC5-506E99DA8238}"/>
              </a:ext>
            </a:extLst>
          </p:cNvPr>
          <p:cNvSpPr>
            <a:spLocks noGrp="1"/>
          </p:cNvSpPr>
          <p:nvPr>
            <p:ph type="title"/>
          </p:nvPr>
        </p:nvSpPr>
        <p:spPr/>
        <p:txBody>
          <a:bodyPr/>
          <a:lstStyle/>
          <a:p>
            <a:pPr algn="ctr"/>
            <a:r>
              <a:rPr lang="pl-PL" dirty="0"/>
              <a:t>Kosmetyka pielęgnacyjna i upiększająca</a:t>
            </a:r>
            <a:br>
              <a:rPr lang="pl-PL" dirty="0"/>
            </a:br>
            <a:r>
              <a:rPr lang="pl-PL" dirty="0"/>
              <a:t>twarzy, oczu, ciała</a:t>
            </a:r>
          </a:p>
        </p:txBody>
      </p:sp>
      <p:pic>
        <p:nvPicPr>
          <p:cNvPr id="23" name="Symbol zastępczy zawartości 22" descr="Obraz zawierający osoba, ubrania, Ludzka twarz, ściana&#10;&#10;Opis wygenerowany automatycznie">
            <a:extLst>
              <a:ext uri="{FF2B5EF4-FFF2-40B4-BE49-F238E27FC236}">
                <a16:creationId xmlns:a16="http://schemas.microsoft.com/office/drawing/2014/main" id="{48EA972A-1290-11C0-C3E7-2C244A99C75C}"/>
              </a:ext>
            </a:extLst>
          </p:cNvPr>
          <p:cNvPicPr>
            <a:picLocks noGrp="1" noChangeAspect="1"/>
          </p:cNvPicPr>
          <p:nvPr>
            <p:ph sz="half" idx="2"/>
          </p:nvPr>
        </p:nvPicPr>
        <p:blipFill>
          <a:blip r:embed="rId2"/>
          <a:stretch>
            <a:fillRect/>
          </a:stretch>
        </p:blipFill>
        <p:spPr>
          <a:xfrm>
            <a:off x="6419850" y="2447680"/>
            <a:ext cx="4937125" cy="3288202"/>
          </a:xfrm>
        </p:spPr>
      </p:pic>
      <p:sp>
        <p:nvSpPr>
          <p:cNvPr id="9" name="Symbol zastępczy numeru slajdu 8">
            <a:extLst>
              <a:ext uri="{FF2B5EF4-FFF2-40B4-BE49-F238E27FC236}">
                <a16:creationId xmlns:a16="http://schemas.microsoft.com/office/drawing/2014/main" id="{7B5013EF-FA09-2BC6-5300-0C9CC5D14E94}"/>
              </a:ext>
            </a:extLst>
          </p:cNvPr>
          <p:cNvSpPr>
            <a:spLocks noGrp="1"/>
          </p:cNvSpPr>
          <p:nvPr>
            <p:ph type="sldNum" sz="quarter" idx="12"/>
          </p:nvPr>
        </p:nvSpPr>
        <p:spPr/>
        <p:txBody>
          <a:bodyPr/>
          <a:lstStyle/>
          <a:p>
            <a:pPr rtl="0"/>
            <a:fld id="{B9713C8C-8E70-45D5-AE59-23E60168254E}" type="slidenum">
              <a:rPr lang="pl-PL" noProof="0" smtClean="0"/>
              <a:t>8</a:t>
            </a:fld>
            <a:endParaRPr lang="pl-PL" noProof="0"/>
          </a:p>
        </p:txBody>
      </p:sp>
      <p:pic>
        <p:nvPicPr>
          <p:cNvPr id="21" name="Symbol zastępczy zawartości 20" descr="Obraz zawierający w pomieszczeniu, kobieta&#10;&#10;Opis wygenerowany automatycznie">
            <a:extLst>
              <a:ext uri="{FF2B5EF4-FFF2-40B4-BE49-F238E27FC236}">
                <a16:creationId xmlns:a16="http://schemas.microsoft.com/office/drawing/2014/main" id="{7219275A-758E-0FAD-4993-506DDEC1F03F}"/>
              </a:ext>
            </a:extLst>
          </p:cNvPr>
          <p:cNvPicPr>
            <a:picLocks noGrp="1" noChangeAspect="1"/>
          </p:cNvPicPr>
          <p:nvPr>
            <p:ph sz="half" idx="1"/>
          </p:nvPr>
        </p:nvPicPr>
        <p:blipFill>
          <a:blip r:embed="rId3"/>
          <a:stretch>
            <a:fillRect/>
          </a:stretch>
        </p:blipFill>
        <p:spPr>
          <a:xfrm>
            <a:off x="1745506" y="2011363"/>
            <a:ext cx="3122513" cy="4160837"/>
          </a:xfrm>
        </p:spPr>
      </p:pic>
    </p:spTree>
    <p:extLst>
      <p:ext uri="{BB962C8B-B14F-4D97-AF65-F5344CB8AC3E}">
        <p14:creationId xmlns:p14="http://schemas.microsoft.com/office/powerpoint/2010/main" val="1240155647"/>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C834D1-70E7-3788-DAFE-4E2EE30FFF63}"/>
              </a:ext>
            </a:extLst>
          </p:cNvPr>
          <p:cNvSpPr>
            <a:spLocks noGrp="1"/>
          </p:cNvSpPr>
          <p:nvPr>
            <p:ph type="title"/>
          </p:nvPr>
        </p:nvSpPr>
        <p:spPr/>
        <p:txBody>
          <a:bodyPr/>
          <a:lstStyle/>
          <a:p>
            <a:pPr algn="ctr"/>
            <a:r>
              <a:rPr lang="pl-PL" dirty="0"/>
              <a:t>Kosmetyka pielęgnacyjna i upiększająca </a:t>
            </a:r>
            <a:br>
              <a:rPr lang="pl-PL" dirty="0"/>
            </a:br>
            <a:r>
              <a:rPr lang="pl-PL" dirty="0"/>
              <a:t>dłoni, stóp, paznokci</a:t>
            </a:r>
          </a:p>
        </p:txBody>
      </p:sp>
      <p:pic>
        <p:nvPicPr>
          <p:cNvPr id="15" name="Symbol zastępczy zawartości 14" descr="Obraz zawierający osoba, w pomieszczeniu, paznokieć, palec&#10;&#10;Opis wygenerowany automatycznie">
            <a:extLst>
              <a:ext uri="{FF2B5EF4-FFF2-40B4-BE49-F238E27FC236}">
                <a16:creationId xmlns:a16="http://schemas.microsoft.com/office/drawing/2014/main" id="{CF120A19-494F-B887-89BC-FB6BAD282BD7}"/>
              </a:ext>
            </a:extLst>
          </p:cNvPr>
          <p:cNvPicPr>
            <a:picLocks noGrp="1" noChangeAspect="1"/>
          </p:cNvPicPr>
          <p:nvPr>
            <p:ph sz="half" idx="2"/>
          </p:nvPr>
        </p:nvPicPr>
        <p:blipFill>
          <a:blip r:embed="rId2"/>
          <a:stretch>
            <a:fillRect/>
          </a:stretch>
        </p:blipFill>
        <p:spPr>
          <a:xfrm>
            <a:off x="6419850" y="2446073"/>
            <a:ext cx="4937125" cy="3291416"/>
          </a:xfrm>
        </p:spPr>
      </p:pic>
      <p:sp>
        <p:nvSpPr>
          <p:cNvPr id="7" name="Symbol zastępczy numeru slajdu 6">
            <a:extLst>
              <a:ext uri="{FF2B5EF4-FFF2-40B4-BE49-F238E27FC236}">
                <a16:creationId xmlns:a16="http://schemas.microsoft.com/office/drawing/2014/main" id="{AD864E33-D076-A3E9-068A-83C6612A2644}"/>
              </a:ext>
            </a:extLst>
          </p:cNvPr>
          <p:cNvSpPr>
            <a:spLocks noGrp="1"/>
          </p:cNvSpPr>
          <p:nvPr>
            <p:ph type="sldNum" sz="quarter" idx="12"/>
          </p:nvPr>
        </p:nvSpPr>
        <p:spPr/>
        <p:txBody>
          <a:bodyPr/>
          <a:lstStyle/>
          <a:p>
            <a:pPr rtl="0"/>
            <a:fld id="{B9713C8C-8E70-45D5-AE59-23E60168254E}" type="slidenum">
              <a:rPr lang="pl-PL" noProof="0" smtClean="0"/>
              <a:t>9</a:t>
            </a:fld>
            <a:endParaRPr lang="pl-PL" noProof="0"/>
          </a:p>
        </p:txBody>
      </p:sp>
      <p:pic>
        <p:nvPicPr>
          <p:cNvPr id="13" name="Symbol zastępczy zawartości 12" descr="Obraz zawierający osoba, palec, materiał, nadgarstek&#10;&#10;Opis wygenerowany automatycznie">
            <a:extLst>
              <a:ext uri="{FF2B5EF4-FFF2-40B4-BE49-F238E27FC236}">
                <a16:creationId xmlns:a16="http://schemas.microsoft.com/office/drawing/2014/main" id="{9732DC13-9BDA-4256-964C-D229372F3B8C}"/>
              </a:ext>
            </a:extLst>
          </p:cNvPr>
          <p:cNvPicPr>
            <a:picLocks noGrp="1" noChangeAspect="1"/>
          </p:cNvPicPr>
          <p:nvPr>
            <p:ph sz="half" idx="1"/>
          </p:nvPr>
        </p:nvPicPr>
        <p:blipFill>
          <a:blip r:embed="rId3"/>
          <a:stretch>
            <a:fillRect/>
          </a:stretch>
        </p:blipFill>
        <p:spPr>
          <a:xfrm>
            <a:off x="838200" y="2240360"/>
            <a:ext cx="4937125" cy="3702843"/>
          </a:xfrm>
        </p:spPr>
      </p:pic>
    </p:spTree>
    <p:extLst>
      <p:ext uri="{BB962C8B-B14F-4D97-AF65-F5344CB8AC3E}">
        <p14:creationId xmlns:p14="http://schemas.microsoft.com/office/powerpoint/2010/main" val="2186021586"/>
      </p:ext>
    </p:extLst>
  </p:cSld>
  <p:clrMapOvr>
    <a:masterClrMapping/>
  </p:clrMapOvr>
  <p:transition spd="med">
    <p:pull/>
  </p:transition>
</p:sld>
</file>

<file path=ppt/theme/theme1.xml><?xml version="1.0" encoding="utf-8"?>
<a:theme xmlns:a="http://schemas.openxmlformats.org/drawingml/2006/main" name="Pędzel">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8399931_TF89080264_Win32.potx" id="{539BFB03-228C-4FA6-A03E-ED8DAE4F1245}" vid="{5063CB55-81D8-4F58-B47E-6FD47D100E7B}"/>
    </a:ext>
  </a:extLst>
</a:theme>
</file>

<file path=ppt/theme/theme2.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7C4F4F-E645-4C6F-B0C3-39923BA082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FCC198-DBFA-46B2-A241-8E3888E63670}">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C0DCE9DA-F7FD-45FA-83B7-D9813A4425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Prezentacja z efektem pędzla</Template>
  <TotalTime>67</TotalTime>
  <Words>274</Words>
  <Application>Microsoft Office PowerPoint</Application>
  <PresentationFormat>Panoramiczny</PresentationFormat>
  <Paragraphs>40</Paragraphs>
  <Slides>11</Slides>
  <Notes>3</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11</vt:i4>
      </vt:variant>
    </vt:vector>
  </HeadingPairs>
  <TitlesOfParts>
    <vt:vector size="17" baseType="lpstr">
      <vt:lpstr>Arial</vt:lpstr>
      <vt:lpstr>Calibri</vt:lpstr>
      <vt:lpstr>Century Gothic</vt:lpstr>
      <vt:lpstr>Times New Roman</vt:lpstr>
      <vt:lpstr>Wingdings</vt:lpstr>
      <vt:lpstr>Pędzel</vt:lpstr>
      <vt:lpstr>SZKOŁA POLICEALNA  Technik Usług Kosmetycznych</vt:lpstr>
      <vt:lpstr>TECHNIK USŁUG KOSMETYCZNYCH</vt:lpstr>
      <vt:lpstr>PROGRAM NAUCZANIA OBEJMUJE</vt:lpstr>
      <vt:lpstr>CZEGO NAUCZYSZ SIĘ NA KIERUNKU TECHNIK USŁUG KOSMETYCZNYCH?</vt:lpstr>
      <vt:lpstr>Prezentacja programu PowerPoint</vt:lpstr>
      <vt:lpstr>Kosmetyka pielęgnacyjna i upiększająca twarzy, oczu, ciała</vt:lpstr>
      <vt:lpstr>Kosmetyka pielęgnacyjna i upiększająca twarzy, oczu, ciała</vt:lpstr>
      <vt:lpstr>Kosmetyka pielęgnacyjna i upiększająca twarzy, oczu, ciała</vt:lpstr>
      <vt:lpstr>Kosmetyka pielęgnacyjna i upiększająca  dłoni, stóp, paznokci</vt:lpstr>
      <vt:lpstr>Kosmetyka pielęgnacyjna i upiększająca dłoni, stóp, paznokci</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SZKOŁA POLICEALNA  Technik Usług Kosmetycznych</dc:title>
  <dc:creator>Adrianna Pucek</dc:creator>
  <cp:lastModifiedBy>Adrianna Pucek</cp:lastModifiedBy>
  <cp:revision>34</cp:revision>
  <dcterms:created xsi:type="dcterms:W3CDTF">2024-02-08T21:14:40Z</dcterms:created>
  <dcterms:modified xsi:type="dcterms:W3CDTF">2024-02-20T13:36:18Z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